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Lst>
  <p:notesMasterIdLst>
    <p:notesMasterId r:id="rId40"/>
  </p:notesMasterIdLst>
  <p:sldIdLst>
    <p:sldId id="472" r:id="rId6"/>
    <p:sldId id="405" r:id="rId7"/>
    <p:sldId id="256" r:id="rId8"/>
    <p:sldId id="270" r:id="rId9"/>
    <p:sldId id="353" r:id="rId10"/>
    <p:sldId id="404" r:id="rId11"/>
    <p:sldId id="497" r:id="rId12"/>
    <p:sldId id="373" r:id="rId13"/>
    <p:sldId id="484" r:id="rId14"/>
    <p:sldId id="468" r:id="rId15"/>
    <p:sldId id="407" r:id="rId16"/>
    <p:sldId id="469" r:id="rId17"/>
    <p:sldId id="470" r:id="rId18"/>
    <p:sldId id="486" r:id="rId19"/>
    <p:sldId id="399" r:id="rId20"/>
    <p:sldId id="382" r:id="rId21"/>
    <p:sldId id="487" r:id="rId22"/>
    <p:sldId id="397" r:id="rId23"/>
    <p:sldId id="480" r:id="rId24"/>
    <p:sldId id="375" r:id="rId25"/>
    <p:sldId id="490" r:id="rId26"/>
    <p:sldId id="494" r:id="rId27"/>
    <p:sldId id="491" r:id="rId28"/>
    <p:sldId id="493" r:id="rId29"/>
    <p:sldId id="483" r:id="rId30"/>
    <p:sldId id="380" r:id="rId31"/>
    <p:sldId id="492" r:id="rId32"/>
    <p:sldId id="473" r:id="rId33"/>
    <p:sldId id="398" r:id="rId34"/>
    <p:sldId id="385" r:id="rId35"/>
    <p:sldId id="496" r:id="rId36"/>
    <p:sldId id="369" r:id="rId37"/>
    <p:sldId id="334" r:id="rId38"/>
    <p:sldId id="34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819504-8345-AF6A-1C7D-8CCA9EB0160F}" name="Lhospital, Ann S (aes3n)" initials="" userId="S::aes3n@virginia.edu::a6fb2276-6524-4baa-a17c-e30b928fc889" providerId="AD"/>
  <p188:author id="{00A7D109-0218-9350-5B0A-EE40D172FD89}" name="Scott, Tara L. (mat6ze)" initials="TS" userId="S::mat6ze@virginia.edu::770126f0-d9b6-4a0b-8705-bfc5b5039dfe" providerId="AD"/>
  <p188:author id="{3042230E-FD9E-BCE0-E492-9BF45762A0F1}" name="Dr. Tara Scott" initials="DS" userId="14c9d54a16e7ec0b" providerId="Windows Live"/>
  <p188:author id="{A4D8438E-075A-A324-386E-2EBEAB9E2677}" name="Jaworski, Brianna Lynn (bll9xa)" initials="BJ" userId="S::bll9xa@virginia.edu::59e8ba45-8e01-4ce6-9f3a-0eec412943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742A"/>
    <a:srgbClr val="003568"/>
    <a:srgbClr val="2A69A2"/>
    <a:srgbClr val="0034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3AC839-9CF5-4F96-96B9-93D17983C9BB}" v="3" dt="2026-03-24T20:52:13.276"/>
    <p1510:client id="{902DE7CB-4CE7-4B42-AAA2-54DB59284DBC}" v="8" dt="2026-03-23T17:20:02.840"/>
    <p1510:client id="{97223DAF-501D-449A-BD9C-344218F67362}" v="1" dt="2026-03-23T16:57:29.2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autoAdjust="0"/>
    <p:restoredTop sz="70886" autoAdjust="0"/>
  </p:normalViewPr>
  <p:slideViewPr>
    <p:cSldViewPr snapToGrid="0" snapToObjects="1">
      <p:cViewPr varScale="1">
        <p:scale>
          <a:sx n="75" d="100"/>
          <a:sy n="75" d="100"/>
        </p:scale>
        <p:origin x="856" y="17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na Lynn Jaworski" userId="NVij/M1x2WbIJ6mb3FI2k9mi0nwqgxeMsObDVV1eUHM=" providerId="None" clId="Web-{019CD28E-F10A-48A8-8526-698C9FB277CC}"/>
    <pc:docChg chg="modSld">
      <pc:chgData name="Brianna Lynn Jaworski" userId="NVij/M1x2WbIJ6mb3FI2k9mi0nwqgxeMsObDVV1eUHM=" providerId="None" clId="Web-{019CD28E-F10A-48A8-8526-698C9FB277CC}" dt="2026-03-02T22:04:14.846" v="173"/>
      <pc:docMkLst>
        <pc:docMk/>
      </pc:docMkLst>
      <pc:sldChg chg="addSp delSp modSp">
        <pc:chgData name="Brianna Lynn Jaworski" userId="NVij/M1x2WbIJ6mb3FI2k9mi0nwqgxeMsObDVV1eUHM=" providerId="None" clId="Web-{019CD28E-F10A-48A8-8526-698C9FB277CC}" dt="2026-03-02T22:04:14.846" v="173"/>
        <pc:sldMkLst>
          <pc:docMk/>
          <pc:sldMk cId="3856307469" sldId="497"/>
        </pc:sldMkLst>
        <pc:graphicFrameChg chg="add mod modGraphic">
          <ac:chgData name="Brianna Lynn Jaworski" userId="NVij/M1x2WbIJ6mb3FI2k9mi0nwqgxeMsObDVV1eUHM=" providerId="None" clId="Web-{019CD28E-F10A-48A8-8526-698C9FB277CC}" dt="2026-03-02T22:04:14.846" v="173"/>
          <ac:graphicFrameMkLst>
            <pc:docMk/>
            <pc:sldMk cId="3856307469" sldId="497"/>
            <ac:graphicFrameMk id="4" creationId="{91CDEB52-85DB-74B3-063B-73909F1AB616}"/>
          </ac:graphicFrameMkLst>
        </pc:graphicFrameChg>
      </pc:sldChg>
    </pc:docChg>
  </pc:docChgLst>
  <pc:docChgLst>
    <pc:chgData name="Tara L. Scott" userId="sbHEqv/cdT5OcKP4AKrTlg3IID2SoRivKzbEyEq3JJQ=" providerId="None" clId="Web-{02F0E557-542C-4D48-A7CD-212A7E4B9DB2}"/>
    <pc:docChg chg="modSld">
      <pc:chgData name="Tara L. Scott" userId="sbHEqv/cdT5OcKP4AKrTlg3IID2SoRivKzbEyEq3JJQ=" providerId="None" clId="Web-{02F0E557-542C-4D48-A7CD-212A7E4B9DB2}" dt="2026-03-02T21:30:42.987" v="133"/>
      <pc:docMkLst>
        <pc:docMk/>
      </pc:docMkLst>
      <pc:sldChg chg="modSp">
        <pc:chgData name="Tara L. Scott" userId="sbHEqv/cdT5OcKP4AKrTlg3IID2SoRivKzbEyEq3JJQ=" providerId="None" clId="Web-{02F0E557-542C-4D48-A7CD-212A7E4B9DB2}" dt="2026-03-02T21:25:24.534" v="114"/>
        <pc:sldMkLst>
          <pc:docMk/>
          <pc:sldMk cId="4065906081" sldId="334"/>
        </pc:sldMkLst>
        <pc:graphicFrameChg chg="mod modGraphic">
          <ac:chgData name="Tara L. Scott" userId="sbHEqv/cdT5OcKP4AKrTlg3IID2SoRivKzbEyEq3JJQ=" providerId="None" clId="Web-{02F0E557-542C-4D48-A7CD-212A7E4B9DB2}" dt="2026-03-02T21:25:24.534" v="114"/>
          <ac:graphicFrameMkLst>
            <pc:docMk/>
            <pc:sldMk cId="4065906081" sldId="334"/>
            <ac:graphicFrameMk id="6" creationId="{83D13588-43A4-0BB7-4F22-8980699DA710}"/>
          </ac:graphicFrameMkLst>
        </pc:graphicFrameChg>
      </pc:sldChg>
      <pc:sldChg chg="addSp delSp modSp modNotes">
        <pc:chgData name="Tara L. Scott" userId="sbHEqv/cdT5OcKP4AKrTlg3IID2SoRivKzbEyEq3JJQ=" providerId="None" clId="Web-{02F0E557-542C-4D48-A7CD-212A7E4B9DB2}" dt="2026-03-02T21:30:42.987" v="133"/>
        <pc:sldMkLst>
          <pc:docMk/>
          <pc:sldMk cId="1245616084" sldId="385"/>
        </pc:sldMkLst>
        <pc:spChg chg="mod">
          <ac:chgData name="Tara L. Scott" userId="sbHEqv/cdT5OcKP4AKrTlg3IID2SoRivKzbEyEq3JJQ=" providerId="None" clId="Web-{02F0E557-542C-4D48-A7CD-212A7E4B9DB2}" dt="2026-03-02T21:28:42.347" v="127" actId="20577"/>
          <ac:spMkLst>
            <pc:docMk/>
            <pc:sldMk cId="1245616084" sldId="385"/>
            <ac:spMk id="5" creationId="{4AF2CA91-5FD6-7921-FC41-F3EF25E1083E}"/>
          </ac:spMkLst>
        </pc:spChg>
        <pc:picChg chg="add mod">
          <ac:chgData name="Tara L. Scott" userId="sbHEqv/cdT5OcKP4AKrTlg3IID2SoRivKzbEyEq3JJQ=" providerId="None" clId="Web-{02F0E557-542C-4D48-A7CD-212A7E4B9DB2}" dt="2026-03-02T21:30:42.987" v="133"/>
          <ac:picMkLst>
            <pc:docMk/>
            <pc:sldMk cId="1245616084" sldId="385"/>
            <ac:picMk id="6" creationId="{854C95CC-5B13-F245-183D-4F07D386E277}"/>
          </ac:picMkLst>
        </pc:picChg>
      </pc:sldChg>
    </pc:docChg>
  </pc:docChgLst>
  <pc:docChgLst>
    <pc:chgData name="Tara L. Scott" userId="sbHEqv/cdT5OcKP4AKrTlg3IID2SoRivKzbEyEq3JJQ=" providerId="None" clId="Web-{39808352-59F6-4DCE-B09B-BD34608C10EB}"/>
    <pc:docChg chg="modSld">
      <pc:chgData name="Tara L. Scott" userId="sbHEqv/cdT5OcKP4AKrTlg3IID2SoRivKzbEyEq3JJQ=" providerId="None" clId="Web-{39808352-59F6-4DCE-B09B-BD34608C10EB}" dt="2026-03-02T21:32:30.552" v="1"/>
      <pc:docMkLst>
        <pc:docMk/>
      </pc:docMkLst>
      <pc:sldChg chg="modSp">
        <pc:chgData name="Tara L. Scott" userId="sbHEqv/cdT5OcKP4AKrTlg3IID2SoRivKzbEyEq3JJQ=" providerId="None" clId="Web-{39808352-59F6-4DCE-B09B-BD34608C10EB}" dt="2026-03-02T21:32:30.552" v="1"/>
        <pc:sldMkLst>
          <pc:docMk/>
          <pc:sldMk cId="4065906081" sldId="334"/>
        </pc:sldMkLst>
        <pc:graphicFrameChg chg="mod modGraphic">
          <ac:chgData name="Tara L. Scott" userId="sbHEqv/cdT5OcKP4AKrTlg3IID2SoRivKzbEyEq3JJQ=" providerId="None" clId="Web-{39808352-59F6-4DCE-B09B-BD34608C10EB}" dt="2026-03-02T21:32:30.552" v="1"/>
          <ac:graphicFrameMkLst>
            <pc:docMk/>
            <pc:sldMk cId="4065906081" sldId="334"/>
            <ac:graphicFrameMk id="6" creationId="{83D13588-43A4-0BB7-4F22-8980699DA710}"/>
          </ac:graphicFrameMkLst>
        </pc:graphicFrameChg>
      </pc:sldChg>
    </pc:docChg>
  </pc:docChgLst>
  <pc:docChgLst>
    <pc:chgData name="Brianna Lynn Jaworski" userId="NVij/M1x2WbIJ6mb3FI2k9mi0nwqgxeMsObDVV1eUHM=" providerId="None" clId="Web-{902DE7CB-4CE7-4B42-AAA2-54DB59284DBC}"/>
    <pc:docChg chg="modSld">
      <pc:chgData name="Brianna Lynn Jaworski" userId="NVij/M1x2WbIJ6mb3FI2k9mi0nwqgxeMsObDVV1eUHM=" providerId="None" clId="Web-{902DE7CB-4CE7-4B42-AAA2-54DB59284DBC}" dt="2026-03-23T17:19:57.434" v="5"/>
      <pc:docMkLst>
        <pc:docMk/>
      </pc:docMkLst>
      <pc:sldChg chg="modSp">
        <pc:chgData name="Brianna Lynn Jaworski" userId="NVij/M1x2WbIJ6mb3FI2k9mi0nwqgxeMsObDVV1eUHM=" providerId="None" clId="Web-{902DE7CB-4CE7-4B42-AAA2-54DB59284DBC}" dt="2026-03-23T17:19:57.434" v="5"/>
        <pc:sldMkLst>
          <pc:docMk/>
          <pc:sldMk cId="4065906081" sldId="334"/>
        </pc:sldMkLst>
        <pc:graphicFrameChg chg="mod modGraphic">
          <ac:chgData name="Brianna Lynn Jaworski" userId="NVij/M1x2WbIJ6mb3FI2k9mi0nwqgxeMsObDVV1eUHM=" providerId="None" clId="Web-{902DE7CB-4CE7-4B42-AAA2-54DB59284DBC}" dt="2026-03-23T17:19:57.434" v="5"/>
          <ac:graphicFrameMkLst>
            <pc:docMk/>
            <pc:sldMk cId="4065906081" sldId="334"/>
            <ac:graphicFrameMk id="6" creationId="{83D13588-43A4-0BB7-4F22-8980699DA710}"/>
          </ac:graphicFrameMkLst>
        </pc:graphicFrameChg>
      </pc:sldChg>
    </pc:docChg>
  </pc:docChgLst>
  <pc:docChgLst>
    <pc:chgData name="Brianna Lynn Jaworski" userId="NVij/M1x2WbIJ6mb3FI2k9mi0nwqgxeMsObDVV1eUHM=" providerId="None" clId="Web-{043AC839-9CF5-4F96-96B9-93D17983C9BB}"/>
    <pc:docChg chg="modSld">
      <pc:chgData name="Brianna Lynn Jaworski" userId="NVij/M1x2WbIJ6mb3FI2k9mi0nwqgxeMsObDVV1eUHM=" providerId="None" clId="Web-{043AC839-9CF5-4F96-96B9-93D17983C9BB}" dt="2026-03-24T20:52:12.542" v="1" actId="20577"/>
      <pc:docMkLst>
        <pc:docMk/>
      </pc:docMkLst>
      <pc:sldChg chg="modSp">
        <pc:chgData name="Brianna Lynn Jaworski" userId="NVij/M1x2WbIJ6mb3FI2k9mi0nwqgxeMsObDVV1eUHM=" providerId="None" clId="Web-{043AC839-9CF5-4F96-96B9-93D17983C9BB}" dt="2026-03-24T20:52:12.542" v="1" actId="20577"/>
        <pc:sldMkLst>
          <pc:docMk/>
          <pc:sldMk cId="2142903748" sldId="380"/>
        </pc:sldMkLst>
        <pc:spChg chg="mod">
          <ac:chgData name="Brianna Lynn Jaworski" userId="NVij/M1x2WbIJ6mb3FI2k9mi0nwqgxeMsObDVV1eUHM=" providerId="None" clId="Web-{043AC839-9CF5-4F96-96B9-93D17983C9BB}" dt="2026-03-24T20:52:12.542" v="1" actId="20577"/>
          <ac:spMkLst>
            <pc:docMk/>
            <pc:sldMk cId="2142903748" sldId="380"/>
            <ac:spMk id="3" creationId="{10F631E0-CA68-C99F-0656-DA7702F63EA1}"/>
          </ac:spMkLst>
        </pc:spChg>
      </pc:sldChg>
    </pc:docChg>
  </pc:docChgLst>
  <pc:docChgLst>
    <pc:chgData name="Tara L. Scott" userId="sbHEqv/cdT5OcKP4AKrTlg3IID2SoRivKzbEyEq3JJQ=" providerId="None" clId="Web-{F5A52A77-826C-49F8-AC8A-DFBBA5C976A2}"/>
    <pc:docChg chg="addSld delSld modSld">
      <pc:chgData name="Tara L. Scott" userId="sbHEqv/cdT5OcKP4AKrTlg3IID2SoRivKzbEyEq3JJQ=" providerId="None" clId="Web-{F5A52A77-826C-49F8-AC8A-DFBBA5C976A2}" dt="2026-03-02T20:56:01.439" v="305"/>
      <pc:docMkLst>
        <pc:docMk/>
      </pc:docMkLst>
      <pc:sldChg chg="addSp delSp modSp new">
        <pc:chgData name="Tara L. Scott" userId="sbHEqv/cdT5OcKP4AKrTlg3IID2SoRivKzbEyEq3JJQ=" providerId="None" clId="Web-{F5A52A77-826C-49F8-AC8A-DFBBA5C976A2}" dt="2026-03-02T20:55:53.032" v="304" actId="20577"/>
        <pc:sldMkLst>
          <pc:docMk/>
          <pc:sldMk cId="3856307469" sldId="497"/>
        </pc:sldMkLst>
        <pc:spChg chg="mod">
          <ac:chgData name="Tara L. Scott" userId="sbHEqv/cdT5OcKP4AKrTlg3IID2SoRivKzbEyEq3JJQ=" providerId="None" clId="Web-{F5A52A77-826C-49F8-AC8A-DFBBA5C976A2}" dt="2026-03-02T20:47:26.248" v="2" actId="1076"/>
          <ac:spMkLst>
            <pc:docMk/>
            <pc:sldMk cId="3856307469" sldId="497"/>
            <ac:spMk id="2" creationId="{80AABCFE-14F4-EB44-3B83-C52C273B3F65}"/>
          </ac:spMkLst>
        </pc:spChg>
      </pc:sldChg>
    </pc:docChg>
  </pc:docChgLst>
  <pc:docChgLst>
    <pc:chgData name="Brianna Lynn Jaworski" userId="NVij/M1x2WbIJ6mb3FI2k9mi0nwqgxeMsObDVV1eUHM=" providerId="None" clId="Web-{97223DAF-501D-449A-BD9C-344218F67362}"/>
    <pc:docChg chg="modSld">
      <pc:chgData name="Brianna Lynn Jaworski" userId="NVij/M1x2WbIJ6mb3FI2k9mi0nwqgxeMsObDVV1eUHM=" providerId="None" clId="Web-{97223DAF-501D-449A-BD9C-344218F67362}" dt="2026-03-23T16:57:42.386" v="1" actId="20577"/>
      <pc:docMkLst>
        <pc:docMk/>
      </pc:docMkLst>
      <pc:sldChg chg="modSp">
        <pc:chgData name="Brianna Lynn Jaworski" userId="NVij/M1x2WbIJ6mb3FI2k9mi0nwqgxeMsObDVV1eUHM=" providerId="None" clId="Web-{97223DAF-501D-449A-BD9C-344218F67362}" dt="2026-03-23T16:57:42.386" v="1" actId="20577"/>
        <pc:sldMkLst>
          <pc:docMk/>
          <pc:sldMk cId="3885692403" sldId="344"/>
        </pc:sldMkLst>
        <pc:graphicFrameChg chg="modGraphic">
          <ac:chgData name="Brianna Lynn Jaworski" userId="NVij/M1x2WbIJ6mb3FI2k9mi0nwqgxeMsObDVV1eUHM=" providerId="None" clId="Web-{97223DAF-501D-449A-BD9C-344218F67362}" dt="2026-03-23T16:57:42.386" v="1" actId="20577"/>
          <ac:graphicFrameMkLst>
            <pc:docMk/>
            <pc:sldMk cId="3885692403" sldId="344"/>
            <ac:graphicFrameMk id="18" creationId="{74AFC438-2876-2651-2FB8-C274B3C80587}"/>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hyperlink" Target="https://app.smartsheet.com/b/form/2e086edf4c9d4f848dfc8643e7f8b0d6" TargetMode="External"/><Relationship Id="rId1" Type="http://schemas.openxmlformats.org/officeDocument/2006/relationships/hyperlink" Target="https://virginia.az1.qualtrics.com/jfe/form/SV_eDrLtzZ9T2IUy4m" TargetMode="External"/><Relationship Id="rId5" Type="http://schemas.openxmlformats.org/officeDocument/2006/relationships/image" Target="../media/image33.sv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3" Type="http://schemas.openxmlformats.org/officeDocument/2006/relationships/hyperlink" Target="https://app.smartsheet.com/b/form/2e086edf4c9d4f848dfc8643e7f8b0d6" TargetMode="External"/><Relationship Id="rId2" Type="http://schemas.openxmlformats.org/officeDocument/2006/relationships/hyperlink" Target="https://virginia.az1.qualtrics.com/jfe/form/SV_eDrLtzZ9T2IUy4m" TargetMode="External"/><Relationship Id="rId1" Type="http://schemas.openxmlformats.org/officeDocument/2006/relationships/image" Target="../media/image31.svg"/><Relationship Id="rId5" Type="http://schemas.openxmlformats.org/officeDocument/2006/relationships/image" Target="../media/image33.sv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C95D63-807B-48BC-A4D6-32680281A02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CDB2E56-E080-43EF-AC37-91DE55D23C29}">
      <dgm:prSet/>
      <dgm:spPr/>
      <dgm:t>
        <a:bodyPr/>
        <a:lstStyle/>
        <a:p>
          <a:pPr>
            <a:lnSpc>
              <a:spcPct val="100000"/>
            </a:lnSpc>
          </a:pPr>
          <a:r>
            <a:rPr lang="en-US" dirty="0">
              <a:latin typeface="Poppins"/>
              <a:cs typeface="Poppins"/>
            </a:rPr>
            <a:t>Please take 3 minutes to share your feedback in the </a:t>
          </a:r>
          <a:r>
            <a:rPr lang="en-US" u="sng" dirty="0">
              <a:latin typeface="Poppins"/>
              <a:cs typeface="Poppins"/>
              <a:hlinkClick xmlns:r="http://schemas.openxmlformats.org/officeDocument/2006/relationships" r:id="rId1"/>
            </a:rPr>
            <a:t>Exit Survey</a:t>
          </a:r>
          <a:endParaRPr lang="en-US" u="sng" dirty="0">
            <a:latin typeface="Poppins" pitchFamily="2" charset="77"/>
            <a:cs typeface="Poppins" pitchFamily="2" charset="77"/>
            <a:hlinkClick xmlns:r="http://schemas.openxmlformats.org/officeDocument/2006/relationships" r:id="rId2"/>
          </a:endParaRPr>
        </a:p>
      </dgm:t>
      <dgm:extLst>
        <a:ext uri="{E40237B7-FDA0-4F09-8148-C483321AD2D9}">
          <dgm14:cNvPr xmlns:dgm14="http://schemas.microsoft.com/office/drawing/2010/diagram" id="0" name="" descr="Please take 3 minutes to share your feedback in the Exit Survey&#10;You’ll receive a certificate of when you complete the survey&#10;Plus, we’ll send you:&#10;Slides with resources, and recording within 2 days"/>
        </a:ext>
      </dgm:extLst>
    </dgm:pt>
    <dgm:pt modelId="{92421C91-D31D-4244-A135-D7E04FEA06A5}" type="parTrans" cxnId="{E5E23F5C-7456-4F4D-B68A-7EB5C1752EB6}">
      <dgm:prSet/>
      <dgm:spPr/>
      <dgm:t>
        <a:bodyPr/>
        <a:lstStyle/>
        <a:p>
          <a:endParaRPr lang="en-US"/>
        </a:p>
      </dgm:t>
    </dgm:pt>
    <dgm:pt modelId="{7A303A9A-DD5F-4FE6-9808-B17EDFE9A45A}" type="sibTrans" cxnId="{E5E23F5C-7456-4F4D-B68A-7EB5C1752EB6}">
      <dgm:prSet/>
      <dgm:spPr/>
      <dgm:t>
        <a:bodyPr/>
        <a:lstStyle/>
        <a:p>
          <a:endParaRPr lang="en-US"/>
        </a:p>
      </dgm:t>
    </dgm:pt>
    <dgm:pt modelId="{3F5634DD-C4D8-4F3E-B2D5-0B011CD542BD}">
      <dgm:prSet/>
      <dgm:spPr/>
      <dgm:t>
        <a:bodyPr/>
        <a:lstStyle/>
        <a:p>
          <a:pPr>
            <a:lnSpc>
              <a:spcPct val="100000"/>
            </a:lnSpc>
          </a:pPr>
          <a:r>
            <a:rPr lang="en-US" dirty="0">
              <a:latin typeface="Poppins" pitchFamily="2" charset="77"/>
              <a:cs typeface="Poppins" pitchFamily="2" charset="77"/>
            </a:rPr>
            <a:t>Plus, we’ll send you:</a:t>
          </a:r>
        </a:p>
        <a:p>
          <a:pPr>
            <a:lnSpc>
              <a:spcPct val="100000"/>
            </a:lnSpc>
          </a:pPr>
          <a:r>
            <a:rPr lang="en-US" dirty="0">
              <a:latin typeface="Poppins" pitchFamily="2" charset="77"/>
              <a:cs typeface="Poppins" pitchFamily="2" charset="77"/>
            </a:rPr>
            <a:t>Slides with resources, and recording within 2 days</a:t>
          </a:r>
        </a:p>
      </dgm:t>
      <dgm:extLst>
        <a:ext uri="{E40237B7-FDA0-4F09-8148-C483321AD2D9}">
          <dgm14:cNvPr xmlns:dgm14="http://schemas.microsoft.com/office/drawing/2010/diagram" id="0" name="" descr="Please take 3 minutes to share your feedback in the Exit Survey&#10;You’ll receive a certificate of when you complete the survey&#10;Plus, we’ll send you:&#10;Slides with resources, and recording within 2 days"/>
        </a:ext>
      </dgm:extLst>
    </dgm:pt>
    <dgm:pt modelId="{5DDF6697-E304-4DB7-AD61-7C55DB78A6E5}" type="parTrans" cxnId="{7EE3EFA4-6FC0-48B6-8AF7-CD2D6A20872B}">
      <dgm:prSet/>
      <dgm:spPr/>
      <dgm:t>
        <a:bodyPr/>
        <a:lstStyle/>
        <a:p>
          <a:endParaRPr lang="en-US"/>
        </a:p>
      </dgm:t>
    </dgm:pt>
    <dgm:pt modelId="{AFDCA994-CB78-4C34-875B-BFB305C0C646}" type="sibTrans" cxnId="{7EE3EFA4-6FC0-48B6-8AF7-CD2D6A20872B}">
      <dgm:prSet/>
      <dgm:spPr/>
      <dgm:t>
        <a:bodyPr/>
        <a:lstStyle/>
        <a:p>
          <a:endParaRPr lang="en-US"/>
        </a:p>
      </dgm:t>
    </dgm:pt>
    <dgm:pt modelId="{9F8254BD-F95B-4B16-9E4B-FB7453B7E809}">
      <dgm:prSet/>
      <dgm:spPr/>
      <dgm:t>
        <a:bodyPr/>
        <a:lstStyle/>
        <a:p>
          <a:pPr>
            <a:lnSpc>
              <a:spcPct val="100000"/>
            </a:lnSpc>
          </a:pPr>
          <a:r>
            <a:rPr lang="en-US" dirty="0">
              <a:latin typeface="Poppins" pitchFamily="2" charset="77"/>
              <a:cs typeface="Poppins" pitchFamily="2" charset="77"/>
            </a:rPr>
            <a:t>You’ll receive a </a:t>
          </a:r>
          <a:r>
            <a:rPr lang="en-US" u="sng" dirty="0">
              <a:latin typeface="Poppins" pitchFamily="2" charset="77"/>
              <a:cs typeface="Poppins" pitchFamily="2" charset="77"/>
            </a:rPr>
            <a:t>certificate</a:t>
          </a:r>
          <a:r>
            <a:rPr lang="en-US" dirty="0">
              <a:latin typeface="Poppins" pitchFamily="2" charset="77"/>
              <a:cs typeface="Poppins" pitchFamily="2" charset="77"/>
            </a:rPr>
            <a:t> of when you complete the survey</a:t>
          </a:r>
        </a:p>
      </dgm:t>
      <dgm:extLst>
        <a:ext uri="{E40237B7-FDA0-4F09-8148-C483321AD2D9}">
          <dgm14:cNvPr xmlns:dgm14="http://schemas.microsoft.com/office/drawing/2010/diagram" id="0" name="" descr="Please take 3 minutes to share your feedback in the Exit Survey&#10;You’ll receive a certificate of when you complete the survey&#10;Plus, we’ll send you:&#10;Slides with resources, and recording within 2 days"/>
        </a:ext>
      </dgm:extLst>
    </dgm:pt>
    <dgm:pt modelId="{8F74D56A-ED3D-4DB7-AE1E-90B661D4BFCE}" type="parTrans" cxnId="{A3E58127-266B-4CFE-BBF7-3582AF5E33B9}">
      <dgm:prSet/>
      <dgm:spPr/>
      <dgm:t>
        <a:bodyPr/>
        <a:lstStyle/>
        <a:p>
          <a:endParaRPr lang="en-US"/>
        </a:p>
      </dgm:t>
    </dgm:pt>
    <dgm:pt modelId="{587FF4B0-92EC-4C97-B08F-F927E1A46652}" type="sibTrans" cxnId="{A3E58127-266B-4CFE-BBF7-3582AF5E33B9}">
      <dgm:prSet/>
      <dgm:spPr/>
      <dgm:t>
        <a:bodyPr/>
        <a:lstStyle/>
        <a:p>
          <a:endParaRPr lang="en-US"/>
        </a:p>
      </dgm:t>
    </dgm:pt>
    <dgm:pt modelId="{0929FD08-6B69-4CCE-85CB-B46B6A1B1000}" type="pres">
      <dgm:prSet presAssocID="{10C95D63-807B-48BC-A4D6-32680281A02A}" presName="root" presStyleCnt="0">
        <dgm:presLayoutVars>
          <dgm:dir/>
          <dgm:resizeHandles val="exact"/>
        </dgm:presLayoutVars>
      </dgm:prSet>
      <dgm:spPr/>
    </dgm:pt>
    <dgm:pt modelId="{BDDBEF0A-E4DD-48FE-B6DF-2D73DDB7A479}" type="pres">
      <dgm:prSet presAssocID="{FCDB2E56-E080-43EF-AC37-91DE55D23C29}" presName="compNode" presStyleCnt="0"/>
      <dgm:spPr/>
    </dgm:pt>
    <dgm:pt modelId="{B0328B2A-C068-4149-842D-5D7C18D1B8AD}" type="pres">
      <dgm:prSet presAssocID="{FCDB2E56-E080-43EF-AC37-91DE55D23C29}" presName="bgRect" presStyleLbl="bgShp" presStyleIdx="0" presStyleCnt="3"/>
      <dgm:spPr/>
    </dgm:pt>
    <dgm:pt modelId="{A6043F3B-52B2-44B7-AE65-642772E0E968}" type="pres">
      <dgm:prSet presAssocID="{FCDB2E56-E080-43EF-AC37-91DE55D23C29}"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topwatch"/>
        </a:ext>
      </dgm:extLst>
    </dgm:pt>
    <dgm:pt modelId="{F031A03A-A5DB-4987-96AE-211F9BF88911}" type="pres">
      <dgm:prSet presAssocID="{FCDB2E56-E080-43EF-AC37-91DE55D23C29}" presName="spaceRect" presStyleCnt="0"/>
      <dgm:spPr/>
    </dgm:pt>
    <dgm:pt modelId="{0DCFA5D0-C306-4E87-8CBE-90D2DF6C1654}" type="pres">
      <dgm:prSet presAssocID="{FCDB2E56-E080-43EF-AC37-91DE55D23C29}" presName="parTx" presStyleLbl="revTx" presStyleIdx="0" presStyleCnt="3">
        <dgm:presLayoutVars>
          <dgm:chMax val="0"/>
          <dgm:chPref val="0"/>
        </dgm:presLayoutVars>
      </dgm:prSet>
      <dgm:spPr/>
    </dgm:pt>
    <dgm:pt modelId="{94289B4F-B9BE-478F-BB5D-5A30C2DF3B1B}" type="pres">
      <dgm:prSet presAssocID="{7A303A9A-DD5F-4FE6-9808-B17EDFE9A45A}" presName="sibTrans" presStyleCnt="0"/>
      <dgm:spPr/>
    </dgm:pt>
    <dgm:pt modelId="{6B2146EB-397B-454F-A733-4A11537FEA19}" type="pres">
      <dgm:prSet presAssocID="{9F8254BD-F95B-4B16-9E4B-FB7453B7E809}" presName="compNode" presStyleCnt="0"/>
      <dgm:spPr/>
    </dgm:pt>
    <dgm:pt modelId="{4452495C-299B-4032-9F62-2E9D8AACBF34}" type="pres">
      <dgm:prSet presAssocID="{9F8254BD-F95B-4B16-9E4B-FB7453B7E809}" presName="bgRect" presStyleLbl="bgShp" presStyleIdx="1" presStyleCnt="3"/>
      <dgm:spPr/>
    </dgm:pt>
    <dgm:pt modelId="{282DE15F-3DB2-4C00-A8C0-9463B73BCF1B}" type="pres">
      <dgm:prSet presAssocID="{9F8254BD-F95B-4B16-9E4B-FB7453B7E809}"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jector screen"/>
        </a:ext>
      </dgm:extLst>
    </dgm:pt>
    <dgm:pt modelId="{B839AD74-45E5-4996-A8AC-781AA2DA5092}" type="pres">
      <dgm:prSet presAssocID="{9F8254BD-F95B-4B16-9E4B-FB7453B7E809}" presName="spaceRect" presStyleCnt="0"/>
      <dgm:spPr/>
    </dgm:pt>
    <dgm:pt modelId="{C5EE86E5-3C4C-4ACF-9FDC-4AD04D115181}" type="pres">
      <dgm:prSet presAssocID="{9F8254BD-F95B-4B16-9E4B-FB7453B7E809}" presName="parTx" presStyleLbl="revTx" presStyleIdx="1" presStyleCnt="3">
        <dgm:presLayoutVars>
          <dgm:chMax val="0"/>
          <dgm:chPref val="0"/>
        </dgm:presLayoutVars>
      </dgm:prSet>
      <dgm:spPr/>
    </dgm:pt>
    <dgm:pt modelId="{203E57EA-3B59-B149-9026-5A498759FABE}" type="pres">
      <dgm:prSet presAssocID="{587FF4B0-92EC-4C97-B08F-F927E1A46652}" presName="sibTrans" presStyleCnt="0"/>
      <dgm:spPr/>
    </dgm:pt>
    <dgm:pt modelId="{90A20491-0CC4-441F-9BFC-4D22813FC36C}" type="pres">
      <dgm:prSet presAssocID="{3F5634DD-C4D8-4F3E-B2D5-0B011CD542BD}" presName="compNode" presStyleCnt="0"/>
      <dgm:spPr/>
    </dgm:pt>
    <dgm:pt modelId="{C214A8E2-09AA-4A71-9A4D-C2853B6E1C36}" type="pres">
      <dgm:prSet presAssocID="{3F5634DD-C4D8-4F3E-B2D5-0B011CD542BD}" presName="bgRect" presStyleLbl="bgShp" presStyleIdx="2" presStyleCnt="3"/>
      <dgm:spPr/>
    </dgm:pt>
    <dgm:pt modelId="{F18982F6-7E19-49AB-AE45-6CEE543EB6F1}" type="pres">
      <dgm:prSet presAssocID="{3F5634DD-C4D8-4F3E-B2D5-0B011CD542BD}"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Open envelope"/>
        </a:ext>
      </dgm:extLst>
    </dgm:pt>
    <dgm:pt modelId="{1498E06D-2260-4DF0-8A1A-F39FC94DA534}" type="pres">
      <dgm:prSet presAssocID="{3F5634DD-C4D8-4F3E-B2D5-0B011CD542BD}" presName="spaceRect" presStyleCnt="0"/>
      <dgm:spPr/>
    </dgm:pt>
    <dgm:pt modelId="{2595902A-85A5-46C5-9337-A7F64B4359F9}" type="pres">
      <dgm:prSet presAssocID="{3F5634DD-C4D8-4F3E-B2D5-0B011CD542BD}" presName="parTx" presStyleLbl="revTx" presStyleIdx="2" presStyleCnt="3">
        <dgm:presLayoutVars>
          <dgm:chMax val="0"/>
          <dgm:chPref val="0"/>
        </dgm:presLayoutVars>
      </dgm:prSet>
      <dgm:spPr/>
    </dgm:pt>
  </dgm:ptLst>
  <dgm:cxnLst>
    <dgm:cxn modelId="{A3E58127-266B-4CFE-BBF7-3582AF5E33B9}" srcId="{10C95D63-807B-48BC-A4D6-32680281A02A}" destId="{9F8254BD-F95B-4B16-9E4B-FB7453B7E809}" srcOrd="1" destOrd="0" parTransId="{8F74D56A-ED3D-4DB7-AE1E-90B661D4BFCE}" sibTransId="{587FF4B0-92EC-4C97-B08F-F927E1A46652}"/>
    <dgm:cxn modelId="{D20CA940-42B4-6149-A483-0E9810B9F267}" type="presOf" srcId="{9F8254BD-F95B-4B16-9E4B-FB7453B7E809}" destId="{C5EE86E5-3C4C-4ACF-9FDC-4AD04D115181}" srcOrd="0" destOrd="0" presId="urn:microsoft.com/office/officeart/2018/2/layout/IconVerticalSolidList"/>
    <dgm:cxn modelId="{E5E23F5C-7456-4F4D-B68A-7EB5C1752EB6}" srcId="{10C95D63-807B-48BC-A4D6-32680281A02A}" destId="{FCDB2E56-E080-43EF-AC37-91DE55D23C29}" srcOrd="0" destOrd="0" parTransId="{92421C91-D31D-4244-A135-D7E04FEA06A5}" sibTransId="{7A303A9A-DD5F-4FE6-9808-B17EDFE9A45A}"/>
    <dgm:cxn modelId="{1F932464-22A0-344A-AA4B-A4DA5F9696B1}" type="presOf" srcId="{10C95D63-807B-48BC-A4D6-32680281A02A}" destId="{0929FD08-6B69-4CCE-85CB-B46B6A1B1000}" srcOrd="0" destOrd="0" presId="urn:microsoft.com/office/officeart/2018/2/layout/IconVerticalSolidList"/>
    <dgm:cxn modelId="{7EE3EFA4-6FC0-48B6-8AF7-CD2D6A20872B}" srcId="{10C95D63-807B-48BC-A4D6-32680281A02A}" destId="{3F5634DD-C4D8-4F3E-B2D5-0B011CD542BD}" srcOrd="2" destOrd="0" parTransId="{5DDF6697-E304-4DB7-AD61-7C55DB78A6E5}" sibTransId="{AFDCA994-CB78-4C34-875B-BFB305C0C646}"/>
    <dgm:cxn modelId="{49237EAE-525B-6B42-93E6-BAAC1A69C99B}" type="presOf" srcId="{FCDB2E56-E080-43EF-AC37-91DE55D23C29}" destId="{0DCFA5D0-C306-4E87-8CBE-90D2DF6C1654}" srcOrd="0" destOrd="0" presId="urn:microsoft.com/office/officeart/2018/2/layout/IconVerticalSolidList"/>
    <dgm:cxn modelId="{06DC1CEF-08E8-5543-A3FB-0E53EED83F88}" type="presOf" srcId="{3F5634DD-C4D8-4F3E-B2D5-0B011CD542BD}" destId="{2595902A-85A5-46C5-9337-A7F64B4359F9}" srcOrd="0" destOrd="0" presId="urn:microsoft.com/office/officeart/2018/2/layout/IconVerticalSolidList"/>
    <dgm:cxn modelId="{9DDCBA9E-C0B6-FB41-89AF-1DE3DF558B10}" type="presParOf" srcId="{0929FD08-6B69-4CCE-85CB-B46B6A1B1000}" destId="{BDDBEF0A-E4DD-48FE-B6DF-2D73DDB7A479}" srcOrd="0" destOrd="0" presId="urn:microsoft.com/office/officeart/2018/2/layout/IconVerticalSolidList"/>
    <dgm:cxn modelId="{E3E09223-8C69-1F47-BA69-6E5950E055F9}" type="presParOf" srcId="{BDDBEF0A-E4DD-48FE-B6DF-2D73DDB7A479}" destId="{B0328B2A-C068-4149-842D-5D7C18D1B8AD}" srcOrd="0" destOrd="0" presId="urn:microsoft.com/office/officeart/2018/2/layout/IconVerticalSolidList"/>
    <dgm:cxn modelId="{0AA30D55-4094-AF4E-8A51-241280D24D99}" type="presParOf" srcId="{BDDBEF0A-E4DD-48FE-B6DF-2D73DDB7A479}" destId="{A6043F3B-52B2-44B7-AE65-642772E0E968}" srcOrd="1" destOrd="0" presId="urn:microsoft.com/office/officeart/2018/2/layout/IconVerticalSolidList"/>
    <dgm:cxn modelId="{8CA61F18-006E-F24B-B617-52A026AE34FA}" type="presParOf" srcId="{BDDBEF0A-E4DD-48FE-B6DF-2D73DDB7A479}" destId="{F031A03A-A5DB-4987-96AE-211F9BF88911}" srcOrd="2" destOrd="0" presId="urn:microsoft.com/office/officeart/2018/2/layout/IconVerticalSolidList"/>
    <dgm:cxn modelId="{248E5A88-C8CF-194A-ADC6-CEEFE6EA1961}" type="presParOf" srcId="{BDDBEF0A-E4DD-48FE-B6DF-2D73DDB7A479}" destId="{0DCFA5D0-C306-4E87-8CBE-90D2DF6C1654}" srcOrd="3" destOrd="0" presId="urn:microsoft.com/office/officeart/2018/2/layout/IconVerticalSolidList"/>
    <dgm:cxn modelId="{585A03F4-F50C-C24E-A4FC-CD3A6BD809AA}" type="presParOf" srcId="{0929FD08-6B69-4CCE-85CB-B46B6A1B1000}" destId="{94289B4F-B9BE-478F-BB5D-5A30C2DF3B1B}" srcOrd="1" destOrd="0" presId="urn:microsoft.com/office/officeart/2018/2/layout/IconVerticalSolidList"/>
    <dgm:cxn modelId="{D3651A8E-8B52-F846-9E02-586D4CFBB09A}" type="presParOf" srcId="{0929FD08-6B69-4CCE-85CB-B46B6A1B1000}" destId="{6B2146EB-397B-454F-A733-4A11537FEA19}" srcOrd="2" destOrd="0" presId="urn:microsoft.com/office/officeart/2018/2/layout/IconVerticalSolidList"/>
    <dgm:cxn modelId="{84E17207-5BBA-1D4E-9A21-ADEB1732489C}" type="presParOf" srcId="{6B2146EB-397B-454F-A733-4A11537FEA19}" destId="{4452495C-299B-4032-9F62-2E9D8AACBF34}" srcOrd="0" destOrd="0" presId="urn:microsoft.com/office/officeart/2018/2/layout/IconVerticalSolidList"/>
    <dgm:cxn modelId="{A84827D4-D4D6-704C-88A2-3479C5A8CE45}" type="presParOf" srcId="{6B2146EB-397B-454F-A733-4A11537FEA19}" destId="{282DE15F-3DB2-4C00-A8C0-9463B73BCF1B}" srcOrd="1" destOrd="0" presId="urn:microsoft.com/office/officeart/2018/2/layout/IconVerticalSolidList"/>
    <dgm:cxn modelId="{8E6667CC-4636-DD47-BEDD-F5A27857EAD1}" type="presParOf" srcId="{6B2146EB-397B-454F-A733-4A11537FEA19}" destId="{B839AD74-45E5-4996-A8AC-781AA2DA5092}" srcOrd="2" destOrd="0" presId="urn:microsoft.com/office/officeart/2018/2/layout/IconVerticalSolidList"/>
    <dgm:cxn modelId="{BF9ED19E-4E9C-FE43-BB9D-362B18B299EA}" type="presParOf" srcId="{6B2146EB-397B-454F-A733-4A11537FEA19}" destId="{C5EE86E5-3C4C-4ACF-9FDC-4AD04D115181}" srcOrd="3" destOrd="0" presId="urn:microsoft.com/office/officeart/2018/2/layout/IconVerticalSolidList"/>
    <dgm:cxn modelId="{F02FBB7C-9432-414D-97A4-DD49D5A91038}" type="presParOf" srcId="{0929FD08-6B69-4CCE-85CB-B46B6A1B1000}" destId="{203E57EA-3B59-B149-9026-5A498759FABE}" srcOrd="3" destOrd="0" presId="urn:microsoft.com/office/officeart/2018/2/layout/IconVerticalSolidList"/>
    <dgm:cxn modelId="{60732700-1719-A940-BAD8-63860B767A42}" type="presParOf" srcId="{0929FD08-6B69-4CCE-85CB-B46B6A1B1000}" destId="{90A20491-0CC4-441F-9BFC-4D22813FC36C}" srcOrd="4" destOrd="0" presId="urn:microsoft.com/office/officeart/2018/2/layout/IconVerticalSolidList"/>
    <dgm:cxn modelId="{4DAB78C6-7A0C-7146-94B5-99395B73B593}" type="presParOf" srcId="{90A20491-0CC4-441F-9BFC-4D22813FC36C}" destId="{C214A8E2-09AA-4A71-9A4D-C2853B6E1C36}" srcOrd="0" destOrd="0" presId="urn:microsoft.com/office/officeart/2018/2/layout/IconVerticalSolidList"/>
    <dgm:cxn modelId="{DD3BB4A9-089D-7C4A-B302-C3F0EA269607}" type="presParOf" srcId="{90A20491-0CC4-441F-9BFC-4D22813FC36C}" destId="{F18982F6-7E19-49AB-AE45-6CEE543EB6F1}" srcOrd="1" destOrd="0" presId="urn:microsoft.com/office/officeart/2018/2/layout/IconVerticalSolidList"/>
    <dgm:cxn modelId="{4FA685AE-35F7-534A-9584-2C5F0E13DB0F}" type="presParOf" srcId="{90A20491-0CC4-441F-9BFC-4D22813FC36C}" destId="{1498E06D-2260-4DF0-8A1A-F39FC94DA534}" srcOrd="2" destOrd="0" presId="urn:microsoft.com/office/officeart/2018/2/layout/IconVerticalSolidList"/>
    <dgm:cxn modelId="{216A0B59-6E9F-EA41-AEA7-AD97C54890C2}" type="presParOf" srcId="{90A20491-0CC4-441F-9BFC-4D22813FC36C}" destId="{2595902A-85A5-46C5-9337-A7F64B4359F9}" srcOrd="3" destOrd="0" presId="urn:microsoft.com/office/officeart/2018/2/layout/IconVerticalSoli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28B2A-C068-4149-842D-5D7C18D1B8AD}">
      <dsp:nvSpPr>
        <dsp:cNvPr id="0" name=""/>
        <dsp:cNvSpPr/>
      </dsp:nvSpPr>
      <dsp:spPr>
        <a:xfrm>
          <a:off x="0" y="682"/>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043F3B-52B2-44B7-AE65-642772E0E968}">
      <dsp:nvSpPr>
        <dsp:cNvPr id="0" name=""/>
        <dsp:cNvSpPr/>
      </dsp:nvSpPr>
      <dsp:spPr>
        <a:xfrm>
          <a:off x="482961" y="359909"/>
          <a:ext cx="878111" cy="87811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CFA5D0-C306-4E87-8CBE-90D2DF6C1654}">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Poppins"/>
              <a:cs typeface="Poppins"/>
            </a:rPr>
            <a:t>Please take 3 minutes to share your feedback in the </a:t>
          </a:r>
          <a:r>
            <a:rPr lang="en-US" sz="1900" u="sng" kern="1200" dirty="0">
              <a:latin typeface="Poppins"/>
              <a:cs typeface="Poppins"/>
              <a:hlinkClick xmlns:r="http://schemas.openxmlformats.org/officeDocument/2006/relationships" r:id="rId2"/>
            </a:rPr>
            <a:t>Exit Survey</a:t>
          </a:r>
          <a:endParaRPr lang="en-US" sz="1900" u="sng" kern="1200" dirty="0">
            <a:latin typeface="Poppins" pitchFamily="2" charset="77"/>
            <a:cs typeface="Poppins" pitchFamily="2" charset="77"/>
            <a:hlinkClick xmlns:r="http://schemas.openxmlformats.org/officeDocument/2006/relationships" r:id="rId3"/>
          </a:endParaRPr>
        </a:p>
      </dsp:txBody>
      <dsp:txXfrm>
        <a:off x="1844034" y="682"/>
        <a:ext cx="4401230" cy="1596566"/>
      </dsp:txXfrm>
    </dsp:sp>
    <dsp:sp modelId="{4452495C-299B-4032-9F62-2E9D8AACBF34}">
      <dsp:nvSpPr>
        <dsp:cNvPr id="0" name=""/>
        <dsp:cNvSpPr/>
      </dsp:nvSpPr>
      <dsp:spPr>
        <a:xfrm>
          <a:off x="0" y="1996390"/>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2DE15F-3DB2-4C00-A8C0-9463B73BCF1B}">
      <dsp:nvSpPr>
        <dsp:cNvPr id="0" name=""/>
        <dsp:cNvSpPr/>
      </dsp:nvSpPr>
      <dsp:spPr>
        <a:xfrm>
          <a:off x="482961" y="2355617"/>
          <a:ext cx="878111" cy="87811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EE86E5-3C4C-4ACF-9FDC-4AD04D115181}">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Poppins" pitchFamily="2" charset="77"/>
              <a:cs typeface="Poppins" pitchFamily="2" charset="77"/>
            </a:rPr>
            <a:t>You’ll receive a </a:t>
          </a:r>
          <a:r>
            <a:rPr lang="en-US" sz="1900" u="sng" kern="1200" dirty="0">
              <a:latin typeface="Poppins" pitchFamily="2" charset="77"/>
              <a:cs typeface="Poppins" pitchFamily="2" charset="77"/>
            </a:rPr>
            <a:t>certificate</a:t>
          </a:r>
          <a:r>
            <a:rPr lang="en-US" sz="1900" kern="1200" dirty="0">
              <a:latin typeface="Poppins" pitchFamily="2" charset="77"/>
              <a:cs typeface="Poppins" pitchFamily="2" charset="77"/>
            </a:rPr>
            <a:t> of when you complete the survey</a:t>
          </a:r>
        </a:p>
      </dsp:txBody>
      <dsp:txXfrm>
        <a:off x="1844034" y="1996390"/>
        <a:ext cx="4401230" cy="1596566"/>
      </dsp:txXfrm>
    </dsp:sp>
    <dsp:sp modelId="{C214A8E2-09AA-4A71-9A4D-C2853B6E1C36}">
      <dsp:nvSpPr>
        <dsp:cNvPr id="0" name=""/>
        <dsp:cNvSpPr/>
      </dsp:nvSpPr>
      <dsp:spPr>
        <a:xfrm>
          <a:off x="0" y="3992098"/>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8982F6-7E19-49AB-AE45-6CEE543EB6F1}">
      <dsp:nvSpPr>
        <dsp:cNvPr id="0" name=""/>
        <dsp:cNvSpPr/>
      </dsp:nvSpPr>
      <dsp:spPr>
        <a:xfrm>
          <a:off x="482961" y="4351325"/>
          <a:ext cx="878111" cy="87811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95902A-85A5-46C5-9337-A7F64B4359F9}">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Poppins" pitchFamily="2" charset="77"/>
              <a:cs typeface="Poppins" pitchFamily="2" charset="77"/>
            </a:rPr>
            <a:t>Plus, we’ll send you:</a:t>
          </a:r>
        </a:p>
        <a:p>
          <a:pPr marL="0" lvl="0" indent="0" algn="l" defTabSz="844550">
            <a:lnSpc>
              <a:spcPct val="100000"/>
            </a:lnSpc>
            <a:spcBef>
              <a:spcPct val="0"/>
            </a:spcBef>
            <a:spcAft>
              <a:spcPct val="35000"/>
            </a:spcAft>
            <a:buNone/>
          </a:pPr>
          <a:r>
            <a:rPr lang="en-US" sz="1900" kern="1200" dirty="0">
              <a:latin typeface="Poppins" pitchFamily="2" charset="77"/>
              <a:cs typeface="Poppins" pitchFamily="2" charset="77"/>
            </a:rPr>
            <a:t>Slides with resources, and recording within 2 days</a:t>
          </a:r>
        </a:p>
      </dsp:txBody>
      <dsp:txXfrm>
        <a:off x="1844034" y="3992098"/>
        <a:ext cx="4401230" cy="15965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054221-B12E-4B46-9271-534CD16914B3}" type="datetimeFigureOut">
              <a:rPr lang="en-US" smtClean="0"/>
              <a:t>3/24/2026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EDB800-816C-5942-8E78-0867ED45CBE9}" type="slidenum">
              <a:rPr lang="en-US" smtClean="0"/>
              <a:t>‹#›</a:t>
            </a:fld>
            <a:endParaRPr lang="en-US"/>
          </a:p>
        </p:txBody>
      </p:sp>
    </p:spTree>
    <p:extLst>
      <p:ext uri="{BB962C8B-B14F-4D97-AF65-F5344CB8AC3E}">
        <p14:creationId xmlns:p14="http://schemas.microsoft.com/office/powerpoint/2010/main" val="89906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r>
              <a:rPr lang="en-US" dirty="0"/>
              <a:t>Welcome everyone—I'm so glad you're here. Today is really about honoring what you already do well and giving you language and strategies to do it even more intentionally.</a:t>
            </a:r>
          </a:p>
          <a:p>
            <a:r>
              <a:rPr lang="en-US" b="1" dirty="0"/>
              <a:t>Keeping Curiosity Alive</a:t>
            </a:r>
          </a:p>
          <a:p>
            <a:r>
              <a:rPr lang="en-US" dirty="0"/>
              <a:t>As you look at this image, notice what the child is already doing.</a:t>
            </a:r>
          </a:p>
          <a:p>
            <a:endParaRPr lang="en-US" dirty="0"/>
          </a:p>
          <a:p>
            <a:r>
              <a:rPr lang="en-US" dirty="0"/>
              <a:t>Research on early learning tells us that </a:t>
            </a:r>
            <a:r>
              <a:rPr lang="en-US" b="1" dirty="0"/>
              <a:t>learning is strongest when it starts with the child’s interest</a:t>
            </a:r>
            <a:r>
              <a:rPr lang="en-US" dirty="0"/>
              <a:t> (National Association for the Education of Young Children). When we respond by naming what we see, wondering aloud, or inviting exploration, we keep curiosity alive instead of shutting it down.</a:t>
            </a:r>
          </a:p>
          <a:p>
            <a:r>
              <a:rPr lang="en-US" dirty="0"/>
              <a:t>There’s no “perfect” response—what matters is that the response </a:t>
            </a:r>
            <a:r>
              <a:rPr lang="en-US" b="1" dirty="0"/>
              <a:t>invites the child to keep thinking</a:t>
            </a:r>
            <a:r>
              <a:rPr lang="en-US" dirty="0"/>
              <a: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AEDB800-816C-5942-8E78-0867ED45CBE9}" type="slidenum">
              <a:rPr lang="en-US" smtClean="0"/>
              <a:t>1</a:t>
            </a:fld>
            <a:endParaRPr lang="en-US"/>
          </a:p>
        </p:txBody>
      </p:sp>
    </p:spTree>
    <p:extLst>
      <p:ext uri="{BB962C8B-B14F-4D97-AF65-F5344CB8AC3E}">
        <p14:creationId xmlns:p14="http://schemas.microsoft.com/office/powerpoint/2010/main" val="938336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F7479-9257-6068-CABD-09D8038F09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7EACF-1165-8E6F-578B-EB2A9DA8924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1CFEC8B-5DC2-956C-D96D-7691CDD5589C}"/>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(1 min)</a:t>
            </a:r>
          </a:p>
          <a:p>
            <a:endParaRPr lang="en-US" dirty="0"/>
          </a:p>
        </p:txBody>
      </p:sp>
      <p:sp>
        <p:nvSpPr>
          <p:cNvPr id="4" name="Slide Number Placeholder 3">
            <a:extLst>
              <a:ext uri="{FF2B5EF4-FFF2-40B4-BE49-F238E27FC236}">
                <a16:creationId xmlns:a16="http://schemas.microsoft.com/office/drawing/2014/main" id="{70AD4E5D-8B94-F94C-0B15-F836FDC8718B}"/>
              </a:ext>
            </a:extLst>
          </p:cNvPr>
          <p:cNvSpPr>
            <a:spLocks noGrp="1"/>
          </p:cNvSpPr>
          <p:nvPr>
            <p:ph type="sldNum" sz="quarter" idx="5"/>
          </p:nvPr>
        </p:nvSpPr>
        <p:spPr/>
        <p:txBody>
          <a:bodyPr/>
          <a:lstStyle/>
          <a:p>
            <a:fld id="{FCE25E2B-DC8A-C946-B71C-34794608FF3E}" type="slidenum">
              <a:rPr lang="en-US" smtClean="0"/>
              <a:t>11</a:t>
            </a:fld>
            <a:endParaRPr lang="en-US"/>
          </a:p>
        </p:txBody>
      </p:sp>
    </p:spTree>
    <p:extLst>
      <p:ext uri="{BB962C8B-B14F-4D97-AF65-F5344CB8AC3E}">
        <p14:creationId xmlns:p14="http://schemas.microsoft.com/office/powerpoint/2010/main" val="3764967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6C6C5-ED06-276A-EACC-5F4873C3CE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F411EC-E0FD-CC11-3C38-011C70EBF9D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8F0425A-DBC2-E33B-3BB1-AF772E6E5593}"/>
              </a:ext>
            </a:extLst>
          </p:cNvPr>
          <p:cNvSpPr>
            <a:spLocks noGrp="1"/>
          </p:cNvSpPr>
          <p:nvPr>
            <p:ph type="body" idx="1"/>
          </p:nvPr>
        </p:nvSpPr>
        <p:spPr/>
        <p:txBody>
          <a:bodyPr/>
          <a:lstStyle/>
          <a:p>
            <a:r>
              <a:rPr lang="en-US" dirty="0"/>
              <a:t>(1 min)</a:t>
            </a:r>
          </a:p>
        </p:txBody>
      </p:sp>
      <p:sp>
        <p:nvSpPr>
          <p:cNvPr id="4" name="Slide Number Placeholder 3">
            <a:extLst>
              <a:ext uri="{FF2B5EF4-FFF2-40B4-BE49-F238E27FC236}">
                <a16:creationId xmlns:a16="http://schemas.microsoft.com/office/drawing/2014/main" id="{8318D668-EEE5-0273-2B3E-8186A3997406}"/>
              </a:ext>
            </a:extLst>
          </p:cNvPr>
          <p:cNvSpPr>
            <a:spLocks noGrp="1"/>
          </p:cNvSpPr>
          <p:nvPr>
            <p:ph type="sldNum" sz="quarter" idx="5"/>
          </p:nvPr>
        </p:nvSpPr>
        <p:spPr/>
        <p:txBody>
          <a:bodyPr/>
          <a:lstStyle/>
          <a:p>
            <a:fld id="{FCE25E2B-DC8A-C946-B71C-34794608FF3E}" type="slidenum">
              <a:rPr lang="en-US" smtClean="0"/>
              <a:t>12</a:t>
            </a:fld>
            <a:endParaRPr lang="en-US"/>
          </a:p>
        </p:txBody>
      </p:sp>
    </p:spTree>
    <p:extLst>
      <p:ext uri="{BB962C8B-B14F-4D97-AF65-F5344CB8AC3E}">
        <p14:creationId xmlns:p14="http://schemas.microsoft.com/office/powerpoint/2010/main" val="2151395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CB50E-759A-1B36-BEC8-C499C9120C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183C9D-4B55-A26D-ED52-EFF55CD676D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8EA231D-4D28-4A2B-C0CD-BF8DF20572D8}"/>
              </a:ext>
            </a:extLst>
          </p:cNvPr>
          <p:cNvSpPr>
            <a:spLocks noGrp="1"/>
          </p:cNvSpPr>
          <p:nvPr>
            <p:ph type="body" idx="1"/>
          </p:nvPr>
        </p:nvSpPr>
        <p:spPr/>
        <p:txBody>
          <a:bodyPr/>
          <a:lstStyle/>
          <a:p>
            <a:r>
              <a:rPr lang="en-US" dirty="0"/>
              <a:t>(1 min)</a:t>
            </a:r>
          </a:p>
          <a:p>
            <a:endParaRPr lang="en-US" dirty="0"/>
          </a:p>
        </p:txBody>
      </p:sp>
      <p:sp>
        <p:nvSpPr>
          <p:cNvPr id="4" name="Slide Number Placeholder 3">
            <a:extLst>
              <a:ext uri="{FF2B5EF4-FFF2-40B4-BE49-F238E27FC236}">
                <a16:creationId xmlns:a16="http://schemas.microsoft.com/office/drawing/2014/main" id="{E3B2CFAF-200A-417C-5E7F-030F31DAFD83}"/>
              </a:ext>
            </a:extLst>
          </p:cNvPr>
          <p:cNvSpPr>
            <a:spLocks noGrp="1"/>
          </p:cNvSpPr>
          <p:nvPr>
            <p:ph type="sldNum" sz="quarter" idx="5"/>
          </p:nvPr>
        </p:nvSpPr>
        <p:spPr/>
        <p:txBody>
          <a:bodyPr/>
          <a:lstStyle/>
          <a:p>
            <a:fld id="{FCE25E2B-DC8A-C946-B71C-34794608FF3E}" type="slidenum">
              <a:rPr lang="en-US" smtClean="0"/>
              <a:t>13</a:t>
            </a:fld>
            <a:endParaRPr lang="en-US"/>
          </a:p>
        </p:txBody>
      </p:sp>
    </p:spTree>
    <p:extLst>
      <p:ext uri="{BB962C8B-B14F-4D97-AF65-F5344CB8AC3E}">
        <p14:creationId xmlns:p14="http://schemas.microsoft.com/office/powerpoint/2010/main" val="729053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p:txBody>
      </p:sp>
      <p:sp>
        <p:nvSpPr>
          <p:cNvPr id="4" name="Slide Number Placeholder 3"/>
          <p:cNvSpPr>
            <a:spLocks noGrp="1"/>
          </p:cNvSpPr>
          <p:nvPr>
            <p:ph type="sldNum" sz="quarter" idx="5"/>
          </p:nvPr>
        </p:nvSpPr>
        <p:spPr/>
        <p:txBody>
          <a:bodyPr/>
          <a:lstStyle/>
          <a:p>
            <a:fld id="{CAEDB800-816C-5942-8E78-0867ED45CBE9}" type="slidenum">
              <a:rPr lang="en-US" smtClean="0"/>
              <a:t>14</a:t>
            </a:fld>
            <a:endParaRPr lang="en-US"/>
          </a:p>
        </p:txBody>
      </p:sp>
    </p:spTree>
    <p:extLst>
      <p:ext uri="{BB962C8B-B14F-4D97-AF65-F5344CB8AC3E}">
        <p14:creationId xmlns:p14="http://schemas.microsoft.com/office/powerpoint/2010/main" val="1183754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(1 min)</a:t>
            </a:r>
          </a:p>
          <a:p>
            <a:r>
              <a:rPr lang="en-US" dirty="0"/>
              <a:t>Infants learn through their senses.</a:t>
            </a:r>
          </a:p>
          <a:p>
            <a:endParaRPr lang="en-US" dirty="0"/>
          </a:p>
          <a:p>
            <a:r>
              <a:rPr lang="en-US" dirty="0"/>
              <a:t>When you join their exploration—by naming, reacting with enthusiasm, or simply staying present—you help them build attention, curiosity, and confidence.</a:t>
            </a:r>
          </a:p>
          <a:p>
            <a:r>
              <a:rPr lang="en-US" dirty="0"/>
              <a:t>Even brief moments of shared attention matter.</a:t>
            </a:r>
          </a:p>
          <a:p>
            <a:endParaRPr lang="en-US" dirty="0"/>
          </a:p>
        </p:txBody>
      </p:sp>
      <p:sp>
        <p:nvSpPr>
          <p:cNvPr id="4" name="Slide Number Placeholder 3"/>
          <p:cNvSpPr>
            <a:spLocks noGrp="1"/>
          </p:cNvSpPr>
          <p:nvPr>
            <p:ph type="sldNum" sz="quarter" idx="5"/>
          </p:nvPr>
        </p:nvSpPr>
        <p:spPr/>
        <p:txBody>
          <a:bodyPr/>
          <a:lstStyle/>
          <a:p>
            <a:fld id="{CAEDB800-816C-5942-8E78-0867ED45CBE9}" type="slidenum">
              <a:rPr lang="en-US" smtClean="0"/>
              <a:t>15</a:t>
            </a:fld>
            <a:endParaRPr lang="en-US"/>
          </a:p>
        </p:txBody>
      </p:sp>
    </p:spTree>
    <p:extLst>
      <p:ext uri="{BB962C8B-B14F-4D97-AF65-F5344CB8AC3E}">
        <p14:creationId xmlns:p14="http://schemas.microsoft.com/office/powerpoint/2010/main" val="113439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 3 min</a:t>
            </a:r>
          </a:p>
          <a:p>
            <a:r>
              <a:rPr lang="en-US" dirty="0"/>
              <a:t>(Read KSD 1-pager)</a:t>
            </a:r>
          </a:p>
          <a:p>
            <a:endParaRPr lang="en-US" dirty="0"/>
          </a:p>
          <a:p>
            <a:endParaRPr lang="en-US" b="1" dirty="0"/>
          </a:p>
          <a:p>
            <a:endParaRPr lang="en-US" dirty="0"/>
          </a:p>
        </p:txBody>
      </p:sp>
      <p:sp>
        <p:nvSpPr>
          <p:cNvPr id="4" name="Slide Number Placeholder 3"/>
          <p:cNvSpPr>
            <a:spLocks noGrp="1"/>
          </p:cNvSpPr>
          <p:nvPr>
            <p:ph type="sldNum" sz="quarter" idx="5"/>
          </p:nvPr>
        </p:nvSpPr>
        <p:spPr/>
        <p:txBody>
          <a:bodyPr/>
          <a:lstStyle/>
          <a:p>
            <a:fld id="{CAEDB800-816C-5942-8E78-0867ED45CBE9}" type="slidenum">
              <a:rPr lang="en-US" smtClean="0"/>
              <a:t>16</a:t>
            </a:fld>
            <a:endParaRPr lang="en-US"/>
          </a:p>
        </p:txBody>
      </p:sp>
    </p:spTree>
    <p:extLst>
      <p:ext uri="{BB962C8B-B14F-4D97-AF65-F5344CB8AC3E}">
        <p14:creationId xmlns:p14="http://schemas.microsoft.com/office/powerpoint/2010/main" val="3403725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r>
              <a:rPr lang="en-US" dirty="0"/>
              <a:t>Read slide</a:t>
            </a:r>
          </a:p>
          <a:p>
            <a:endParaRPr lang="en-US" dirty="0"/>
          </a:p>
          <a:p>
            <a:r>
              <a:rPr lang="en-US" dirty="0"/>
              <a:t>Add: Think about slowing down.</a:t>
            </a:r>
          </a:p>
          <a:p>
            <a:r>
              <a:rPr lang="en-US" dirty="0"/>
              <a:t>When infants are given time to explore without interruption, their brains stay engaged longer.</a:t>
            </a:r>
          </a:p>
          <a:p>
            <a:r>
              <a:rPr lang="en-US" dirty="0"/>
              <a:t>Your calm narration—“You’re touching… you’re noticing…”—helps them organize experience into meaning.</a:t>
            </a:r>
          </a:p>
          <a:p>
            <a:endParaRPr lang="en-US" dirty="0"/>
          </a:p>
        </p:txBody>
      </p:sp>
      <p:sp>
        <p:nvSpPr>
          <p:cNvPr id="4" name="Slide Number Placeholder 3"/>
          <p:cNvSpPr>
            <a:spLocks noGrp="1"/>
          </p:cNvSpPr>
          <p:nvPr>
            <p:ph type="sldNum" sz="quarter" idx="5"/>
          </p:nvPr>
        </p:nvSpPr>
        <p:spPr/>
        <p:txBody>
          <a:bodyPr/>
          <a:lstStyle/>
          <a:p>
            <a:fld id="{CAEDB800-816C-5942-8E78-0867ED45CBE9}" type="slidenum">
              <a:rPr lang="en-US" smtClean="0"/>
              <a:t>17</a:t>
            </a:fld>
            <a:endParaRPr lang="en-US"/>
          </a:p>
        </p:txBody>
      </p:sp>
    </p:spTree>
    <p:extLst>
      <p:ext uri="{BB962C8B-B14F-4D97-AF65-F5344CB8AC3E}">
        <p14:creationId xmlns:p14="http://schemas.microsoft.com/office/powerpoint/2010/main" val="2347960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(2 mins)</a:t>
            </a:r>
          </a:p>
          <a:p>
            <a:r>
              <a:rPr lang="en-US" dirty="0"/>
              <a:t>Read scenario- modeling the tone as well. </a:t>
            </a:r>
          </a:p>
          <a:p>
            <a:endParaRPr lang="en-US" dirty="0"/>
          </a:p>
          <a:p>
            <a:r>
              <a:rPr lang="en-US" dirty="0"/>
              <a:t>Notice how the educator doesn’t quiz or rush.</a:t>
            </a:r>
          </a:p>
          <a:p>
            <a:endParaRPr lang="en-US" dirty="0"/>
          </a:p>
          <a:p>
            <a:r>
              <a:rPr lang="en-US" dirty="0"/>
              <a:t>The language is descriptive and invitational.</a:t>
            </a:r>
          </a:p>
          <a:p>
            <a:endParaRPr lang="en-US" dirty="0"/>
          </a:p>
          <a:p>
            <a:r>
              <a:rPr lang="en-US" dirty="0"/>
              <a:t>This kind of response supports early cognitive flexibility and sensory processing—key foundations for later problem-solving.</a:t>
            </a:r>
          </a:p>
          <a:p>
            <a:endParaRPr lang="en-US" dirty="0"/>
          </a:p>
        </p:txBody>
      </p:sp>
      <p:sp>
        <p:nvSpPr>
          <p:cNvPr id="4" name="Slide Number Placeholder 3"/>
          <p:cNvSpPr>
            <a:spLocks noGrp="1"/>
          </p:cNvSpPr>
          <p:nvPr>
            <p:ph type="sldNum" sz="quarter" idx="5"/>
          </p:nvPr>
        </p:nvSpPr>
        <p:spPr/>
        <p:txBody>
          <a:bodyPr/>
          <a:lstStyle/>
          <a:p>
            <a:fld id="{CAEDB800-816C-5942-8E78-0867ED45CBE9}" type="slidenum">
              <a:rPr lang="en-US" smtClean="0"/>
              <a:t>18</a:t>
            </a:fld>
            <a:endParaRPr lang="en-US"/>
          </a:p>
        </p:txBody>
      </p:sp>
    </p:spTree>
    <p:extLst>
      <p:ext uri="{BB962C8B-B14F-4D97-AF65-F5344CB8AC3E}">
        <p14:creationId xmlns:p14="http://schemas.microsoft.com/office/powerpoint/2010/main" val="1761852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1C901-96A3-C41A-CDF6-7A968E9BEF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BF8B04-9D1E-8E1A-3A02-828DEB818F7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2F9D7A7-4471-6039-D4AA-A3521A6CA5B6}"/>
              </a:ext>
            </a:extLst>
          </p:cNvPr>
          <p:cNvSpPr>
            <a:spLocks noGrp="1"/>
          </p:cNvSpPr>
          <p:nvPr>
            <p:ph type="body" idx="1"/>
          </p:nvPr>
        </p:nvSpPr>
        <p:spPr/>
        <p:txBody>
          <a:bodyPr/>
          <a:lstStyle/>
          <a:p>
            <a:r>
              <a:rPr lang="en-US" dirty="0"/>
              <a:t>1 min.</a:t>
            </a:r>
          </a:p>
          <a:p>
            <a:r>
              <a:rPr lang="en-US" dirty="0"/>
              <a:t>Toddlers are natural problem-solvers.</a:t>
            </a:r>
          </a:p>
          <a:p>
            <a:r>
              <a:rPr lang="en-US" dirty="0"/>
              <a:t>When we say, “What could you try next?” we communicate trust in their thinking.</a:t>
            </a:r>
          </a:p>
          <a:p>
            <a:r>
              <a:rPr lang="en-US" dirty="0"/>
              <a:t>This supports persistence and self-regulation—skills strongly linked to later school success.</a:t>
            </a:r>
          </a:p>
          <a:p>
            <a:endParaRPr lang="en-US" dirty="0"/>
          </a:p>
        </p:txBody>
      </p:sp>
      <p:sp>
        <p:nvSpPr>
          <p:cNvPr id="4" name="Slide Number Placeholder 3">
            <a:extLst>
              <a:ext uri="{FF2B5EF4-FFF2-40B4-BE49-F238E27FC236}">
                <a16:creationId xmlns:a16="http://schemas.microsoft.com/office/drawing/2014/main" id="{03AF7709-0FFA-979E-2827-C66839D8F8A3}"/>
              </a:ext>
            </a:extLst>
          </p:cNvPr>
          <p:cNvSpPr>
            <a:spLocks noGrp="1"/>
          </p:cNvSpPr>
          <p:nvPr>
            <p:ph type="sldNum" sz="quarter" idx="5"/>
          </p:nvPr>
        </p:nvSpPr>
        <p:spPr/>
        <p:txBody>
          <a:bodyPr/>
          <a:lstStyle/>
          <a:p>
            <a:fld id="{CAEDB800-816C-5942-8E78-0867ED45CBE9}" type="slidenum">
              <a:rPr lang="en-US" smtClean="0"/>
              <a:t>19</a:t>
            </a:fld>
            <a:endParaRPr lang="en-US"/>
          </a:p>
        </p:txBody>
      </p:sp>
    </p:spTree>
    <p:extLst>
      <p:ext uri="{BB962C8B-B14F-4D97-AF65-F5344CB8AC3E}">
        <p14:creationId xmlns:p14="http://schemas.microsoft.com/office/powerpoint/2010/main" val="3427636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(2 mins)</a:t>
            </a:r>
          </a:p>
          <a:p>
            <a:r>
              <a:rPr lang="en-US" dirty="0"/>
              <a:t>Read slide</a:t>
            </a:r>
          </a:p>
        </p:txBody>
      </p:sp>
      <p:sp>
        <p:nvSpPr>
          <p:cNvPr id="4" name="Slide Number Placeholder 3"/>
          <p:cNvSpPr>
            <a:spLocks noGrp="1"/>
          </p:cNvSpPr>
          <p:nvPr>
            <p:ph type="sldNum" sz="quarter" idx="5"/>
          </p:nvPr>
        </p:nvSpPr>
        <p:spPr/>
        <p:txBody>
          <a:bodyPr/>
          <a:lstStyle/>
          <a:p>
            <a:fld id="{CAEDB800-816C-5942-8E78-0867ED45CBE9}" type="slidenum">
              <a:rPr lang="en-US" smtClean="0"/>
              <a:t>20</a:t>
            </a:fld>
            <a:endParaRPr lang="en-US"/>
          </a:p>
        </p:txBody>
      </p:sp>
    </p:spTree>
    <p:extLst>
      <p:ext uri="{BB962C8B-B14F-4D97-AF65-F5344CB8AC3E}">
        <p14:creationId xmlns:p14="http://schemas.microsoft.com/office/powerpoint/2010/main" val="2082638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9BA5C-3B5C-BBF7-93B0-A0384650C8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845FBC-25E0-0FD7-6F73-12BD7585A37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93B7712-FF97-EC50-90B6-1899BEF3AF8C}"/>
              </a:ext>
            </a:extLst>
          </p:cNvPr>
          <p:cNvSpPr>
            <a:spLocks noGrp="1"/>
          </p:cNvSpPr>
          <p:nvPr>
            <p:ph type="body" idx="1"/>
          </p:nvPr>
        </p:nvSpPr>
        <p:spPr/>
        <p:txBody>
          <a:bodyPr/>
          <a:lstStyle/>
          <a:p>
            <a:r>
              <a:rPr lang="en-US" dirty="0"/>
              <a:t>(1 min)</a:t>
            </a:r>
          </a:p>
          <a:p>
            <a:r>
              <a:rPr lang="en-US" dirty="0"/>
              <a:t>We want today’s conversation to be accessible to </a:t>
            </a:r>
            <a:r>
              <a:rPr lang="en-US" i="1" dirty="0"/>
              <a:t>everyone</a:t>
            </a:r>
            <a:r>
              <a:rPr lang="en-US" dirty="0"/>
              <a:t>, so here are quick reminders about our Spanish interpretation options. </a:t>
            </a:r>
          </a:p>
        </p:txBody>
      </p:sp>
      <p:sp>
        <p:nvSpPr>
          <p:cNvPr id="4" name="Slide Number Placeholder 3">
            <a:extLst>
              <a:ext uri="{FF2B5EF4-FFF2-40B4-BE49-F238E27FC236}">
                <a16:creationId xmlns:a16="http://schemas.microsoft.com/office/drawing/2014/main" id="{BB4B080D-0EA4-3B3D-937A-0C2C2099F165}"/>
              </a:ext>
            </a:extLst>
          </p:cNvPr>
          <p:cNvSpPr>
            <a:spLocks noGrp="1"/>
          </p:cNvSpPr>
          <p:nvPr>
            <p:ph type="sldNum" sz="quarter" idx="5"/>
          </p:nvPr>
        </p:nvSpPr>
        <p:spPr/>
        <p:txBody>
          <a:bodyPr/>
          <a:lstStyle/>
          <a:p>
            <a:fld id="{FCE25E2B-DC8A-C946-B71C-34794608FF3E}" type="slidenum">
              <a:rPr lang="en-US" smtClean="0"/>
              <a:t>2</a:t>
            </a:fld>
            <a:endParaRPr lang="en-US"/>
          </a:p>
        </p:txBody>
      </p:sp>
    </p:spTree>
    <p:extLst>
      <p:ext uri="{BB962C8B-B14F-4D97-AF65-F5344CB8AC3E}">
        <p14:creationId xmlns:p14="http://schemas.microsoft.com/office/powerpoint/2010/main" val="1650088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r>
              <a:rPr lang="en-US" dirty="0"/>
              <a:t>Read the strategies slowly.</a:t>
            </a:r>
          </a:p>
          <a:p>
            <a:r>
              <a:rPr lang="en-US" dirty="0"/>
              <a:t>What” and “how” questions invite thinking without pressure.</a:t>
            </a:r>
          </a:p>
          <a:p>
            <a:r>
              <a:rPr lang="en-US" dirty="0"/>
              <a:t>Modeling your thinking aloud helps children learn how to approach challenges, not just solve them.</a:t>
            </a:r>
          </a:p>
          <a:p>
            <a:endParaRPr lang="en-US" dirty="0"/>
          </a:p>
        </p:txBody>
      </p:sp>
      <p:sp>
        <p:nvSpPr>
          <p:cNvPr id="4" name="Slide Number Placeholder 3"/>
          <p:cNvSpPr>
            <a:spLocks noGrp="1"/>
          </p:cNvSpPr>
          <p:nvPr>
            <p:ph type="sldNum" sz="quarter" idx="5"/>
          </p:nvPr>
        </p:nvSpPr>
        <p:spPr/>
        <p:txBody>
          <a:bodyPr/>
          <a:lstStyle/>
          <a:p>
            <a:fld id="{CAEDB800-816C-5942-8E78-0867ED45CBE9}" type="slidenum">
              <a:rPr lang="en-US" smtClean="0"/>
              <a:t>21</a:t>
            </a:fld>
            <a:endParaRPr lang="en-US"/>
          </a:p>
        </p:txBody>
      </p:sp>
    </p:spTree>
    <p:extLst>
      <p:ext uri="{BB962C8B-B14F-4D97-AF65-F5344CB8AC3E}">
        <p14:creationId xmlns:p14="http://schemas.microsoft.com/office/powerpoint/2010/main" val="1556337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E9AD8-10EC-5707-1DD1-132A9521B3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1A667D-95D8-A11C-EAAC-FC470004D13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4E2A391-AE23-EC1F-04EA-BAB977B3D05C}"/>
              </a:ext>
            </a:extLst>
          </p:cNvPr>
          <p:cNvSpPr>
            <a:spLocks noGrp="1"/>
          </p:cNvSpPr>
          <p:nvPr>
            <p:ph type="body" idx="1"/>
          </p:nvPr>
        </p:nvSpPr>
        <p:spPr/>
        <p:txBody>
          <a:bodyPr/>
          <a:lstStyle/>
          <a:p>
            <a:r>
              <a:rPr lang="en-US" dirty="0"/>
              <a:t>(2 mins)</a:t>
            </a:r>
          </a:p>
          <a:p>
            <a:r>
              <a:rPr lang="en-US" dirty="0"/>
              <a:t>Curiosity is already happening all day.</a:t>
            </a:r>
          </a:p>
          <a:p>
            <a:endParaRPr lang="en-US" dirty="0"/>
          </a:p>
          <a:p>
            <a:r>
              <a:rPr lang="en-US" dirty="0"/>
              <a:t>Our goal isn’t to create more activities—it’s to </a:t>
            </a:r>
            <a:r>
              <a:rPr lang="en-US" b="0" dirty="0"/>
              <a:t>notice the thinking already there </a:t>
            </a:r>
            <a:r>
              <a:rPr lang="en-US" dirty="0"/>
              <a:t>and respond in ways that stretch it just a bit further.</a:t>
            </a:r>
          </a:p>
          <a:p>
            <a:endParaRPr lang="en-US" dirty="0"/>
          </a:p>
        </p:txBody>
      </p:sp>
      <p:sp>
        <p:nvSpPr>
          <p:cNvPr id="4" name="Slide Number Placeholder 3">
            <a:extLst>
              <a:ext uri="{FF2B5EF4-FFF2-40B4-BE49-F238E27FC236}">
                <a16:creationId xmlns:a16="http://schemas.microsoft.com/office/drawing/2014/main" id="{54DFAE20-B9A4-27AA-41EC-2E4D56FC145C}"/>
              </a:ext>
            </a:extLst>
          </p:cNvPr>
          <p:cNvSpPr>
            <a:spLocks noGrp="1"/>
          </p:cNvSpPr>
          <p:nvPr>
            <p:ph type="sldNum" sz="quarter" idx="5"/>
          </p:nvPr>
        </p:nvSpPr>
        <p:spPr/>
        <p:txBody>
          <a:bodyPr/>
          <a:lstStyle/>
          <a:p>
            <a:fld id="{CAEDB800-816C-5942-8E78-0867ED45CBE9}" type="slidenum">
              <a:rPr lang="en-US" smtClean="0"/>
              <a:t>22</a:t>
            </a:fld>
            <a:endParaRPr lang="en-US"/>
          </a:p>
        </p:txBody>
      </p:sp>
    </p:spTree>
    <p:extLst>
      <p:ext uri="{BB962C8B-B14F-4D97-AF65-F5344CB8AC3E}">
        <p14:creationId xmlns:p14="http://schemas.microsoft.com/office/powerpoint/2010/main" val="1953018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86828-95A3-9C9A-FF12-71559F4B36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5A4FEF-80F8-9551-0BE7-1B30389E51C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AFAC7BF-22FA-5D16-E1F5-D2BEB01E56F9}"/>
              </a:ext>
            </a:extLst>
          </p:cNvPr>
          <p:cNvSpPr>
            <a:spLocks noGrp="1"/>
          </p:cNvSpPr>
          <p:nvPr>
            <p:ph type="body" idx="1"/>
          </p:nvPr>
        </p:nvSpPr>
        <p:spPr/>
        <p:txBody>
          <a:bodyPr/>
          <a:lstStyle/>
          <a:p>
            <a:r>
              <a:rPr lang="en-US" dirty="0"/>
              <a:t>(2 mins)</a:t>
            </a:r>
          </a:p>
          <a:p>
            <a:r>
              <a:rPr lang="en-US" dirty="0"/>
              <a:t>Read the scenario using an engaging tone. (Look at the picture)</a:t>
            </a:r>
          </a:p>
          <a:p>
            <a:endParaRPr lang="en-US" dirty="0"/>
          </a:p>
          <a:p>
            <a:r>
              <a:rPr lang="en-US" dirty="0"/>
              <a:t>This response honors effort instead of rescuing.</a:t>
            </a:r>
          </a:p>
          <a:p>
            <a:r>
              <a:rPr lang="en-US" dirty="0"/>
              <a:t>Research shows that when adults wait and prompt rather than intervene, children develop stronger problem-solving confidence.</a:t>
            </a:r>
          </a:p>
          <a:p>
            <a:endParaRPr lang="en-US" dirty="0"/>
          </a:p>
        </p:txBody>
      </p:sp>
      <p:sp>
        <p:nvSpPr>
          <p:cNvPr id="4" name="Slide Number Placeholder 3">
            <a:extLst>
              <a:ext uri="{FF2B5EF4-FFF2-40B4-BE49-F238E27FC236}">
                <a16:creationId xmlns:a16="http://schemas.microsoft.com/office/drawing/2014/main" id="{7481CF78-9126-B0CA-07AB-CA7A43E3378F}"/>
              </a:ext>
            </a:extLst>
          </p:cNvPr>
          <p:cNvSpPr>
            <a:spLocks noGrp="1"/>
          </p:cNvSpPr>
          <p:nvPr>
            <p:ph type="sldNum" sz="quarter" idx="5"/>
          </p:nvPr>
        </p:nvSpPr>
        <p:spPr/>
        <p:txBody>
          <a:bodyPr/>
          <a:lstStyle/>
          <a:p>
            <a:fld id="{CAEDB800-816C-5942-8E78-0867ED45CBE9}" type="slidenum">
              <a:rPr lang="en-US" smtClean="0"/>
              <a:t>23</a:t>
            </a:fld>
            <a:endParaRPr lang="en-US"/>
          </a:p>
        </p:txBody>
      </p:sp>
    </p:spTree>
    <p:extLst>
      <p:ext uri="{BB962C8B-B14F-4D97-AF65-F5344CB8AC3E}">
        <p14:creationId xmlns:p14="http://schemas.microsoft.com/office/powerpoint/2010/main" val="704707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ECB5E-CB89-2E25-95D9-5A31F9AB54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5A456-C1FC-690B-78A6-6EEF31FEE0A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27DA85C-69E9-FEFB-CF35-D1476D96B5F0}"/>
              </a:ext>
            </a:extLst>
          </p:cNvPr>
          <p:cNvSpPr>
            <a:spLocks noGrp="1"/>
          </p:cNvSpPr>
          <p:nvPr>
            <p:ph type="body" idx="1"/>
          </p:nvPr>
        </p:nvSpPr>
        <p:spPr/>
        <p:txBody>
          <a:bodyPr/>
          <a:lstStyle/>
          <a:p>
            <a:r>
              <a:rPr lang="en-US" dirty="0"/>
              <a:t>(3 mins)</a:t>
            </a:r>
          </a:p>
          <a:p>
            <a:r>
              <a:rPr lang="en-US" dirty="0"/>
              <a:t>In this toddler classroom, the teacher guides the children’s exploration of baby dolls and diapering by asking questions and adding comments as they engage in pretend play. </a:t>
            </a:r>
          </a:p>
          <a:p>
            <a:endParaRPr lang="en-US" dirty="0"/>
          </a:p>
          <a:p>
            <a:r>
              <a:rPr lang="en-US" dirty="0"/>
              <a:t>Did you notice? Active Facilitation - The teacher notices the children are interested in playing with the baby, and she contributes comments to expand the children’s learning. (“Let’s unfasten the straps and let’s see. Uh oh, I think he has a dirty diaper, India.”</a:t>
            </a:r>
          </a:p>
          <a:p>
            <a:endParaRPr lang="en-US" dirty="0"/>
          </a:p>
          <a:p>
            <a:r>
              <a:rPr lang="en-US" dirty="0"/>
              <a:t>Expansion of Cognition - The teacher provides comments that facilitate the children’s thinking skills, such as, “What do you think I should do? You see, it’s dirty. What do you think I should do?” and “What else do I need?”</a:t>
            </a:r>
          </a:p>
          <a:p>
            <a:endParaRPr lang="en-US" dirty="0"/>
          </a:p>
          <a:p>
            <a:r>
              <a:rPr lang="en-US" dirty="0"/>
              <a:t>Children’s Active Engagement-- The children actively participate in the dramatic play area, huddling around the table, and playing with baby dolls and other pretend toys.</a:t>
            </a:r>
          </a:p>
          <a:p>
            <a:endParaRPr lang="en-US" dirty="0"/>
          </a:p>
          <a:p>
            <a:r>
              <a:rPr lang="en-US" dirty="0"/>
              <a:t>During free play, this teacher plays and talks with children in the dramatic play area. The teacher contributes to the activity with comments and ideas so that children’s learning is expanded.</a:t>
            </a:r>
          </a:p>
        </p:txBody>
      </p:sp>
      <p:sp>
        <p:nvSpPr>
          <p:cNvPr id="4" name="Slide Number Placeholder 3">
            <a:extLst>
              <a:ext uri="{FF2B5EF4-FFF2-40B4-BE49-F238E27FC236}">
                <a16:creationId xmlns:a16="http://schemas.microsoft.com/office/drawing/2014/main" id="{1C27008D-3D53-6065-FA31-E71F9E6E1564}"/>
              </a:ext>
            </a:extLst>
          </p:cNvPr>
          <p:cNvSpPr>
            <a:spLocks noGrp="1"/>
          </p:cNvSpPr>
          <p:nvPr>
            <p:ph type="sldNum" sz="quarter" idx="5"/>
          </p:nvPr>
        </p:nvSpPr>
        <p:spPr/>
        <p:txBody>
          <a:bodyPr/>
          <a:lstStyle/>
          <a:p>
            <a:fld id="{CAEDB800-816C-5942-8E78-0867ED45CBE9}" type="slidenum">
              <a:rPr lang="en-US" smtClean="0"/>
              <a:t>24</a:t>
            </a:fld>
            <a:endParaRPr lang="en-US"/>
          </a:p>
        </p:txBody>
      </p:sp>
    </p:spTree>
    <p:extLst>
      <p:ext uri="{BB962C8B-B14F-4D97-AF65-F5344CB8AC3E}">
        <p14:creationId xmlns:p14="http://schemas.microsoft.com/office/powerpoint/2010/main" val="799965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F4A22-06B5-B5AF-87A7-879068D1A9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B846C0-4BA7-DDF4-E072-0DD0DAD9B89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A86B346-3BC8-63A2-0F31-574D14A28A2F}"/>
              </a:ext>
            </a:extLst>
          </p:cNvPr>
          <p:cNvSpPr>
            <a:spLocks noGrp="1"/>
          </p:cNvSpPr>
          <p:nvPr>
            <p:ph type="body" idx="1"/>
          </p:nvPr>
        </p:nvSpPr>
        <p:spPr/>
        <p:txBody>
          <a:bodyPr/>
          <a:lstStyle/>
          <a:p>
            <a:r>
              <a:rPr lang="en-US" dirty="0"/>
              <a:t>1 min</a:t>
            </a:r>
          </a:p>
          <a:p>
            <a:r>
              <a:rPr lang="en-US" dirty="0"/>
              <a:t>Let’s dive deep into PreK… Concept Development! </a:t>
            </a:r>
          </a:p>
          <a:p>
            <a:endParaRPr lang="en-US" dirty="0"/>
          </a:p>
          <a:p>
            <a:r>
              <a:rPr lang="en-US" dirty="0"/>
              <a:t>Concept Development is where curiosity turns into reasoning.</a:t>
            </a:r>
          </a:p>
          <a:p>
            <a:r>
              <a:rPr lang="en-US" dirty="0"/>
              <a:t>Asking “why” and “what if” helps children compare ideas, test predictions, and explain their thinking.</a:t>
            </a:r>
          </a:p>
          <a:p>
            <a:r>
              <a:rPr lang="en-US" dirty="0"/>
              <a:t>These are the same skills used in science, math, and reading comprehension later on.</a:t>
            </a:r>
          </a:p>
          <a:p>
            <a:endParaRPr lang="en-US" b="1" dirty="0"/>
          </a:p>
        </p:txBody>
      </p:sp>
      <p:sp>
        <p:nvSpPr>
          <p:cNvPr id="4" name="Slide Number Placeholder 3">
            <a:extLst>
              <a:ext uri="{FF2B5EF4-FFF2-40B4-BE49-F238E27FC236}">
                <a16:creationId xmlns:a16="http://schemas.microsoft.com/office/drawing/2014/main" id="{FBA30EE4-022A-AEF8-16D1-95BC92639BAE}"/>
              </a:ext>
            </a:extLst>
          </p:cNvPr>
          <p:cNvSpPr>
            <a:spLocks noGrp="1"/>
          </p:cNvSpPr>
          <p:nvPr>
            <p:ph type="sldNum" sz="quarter" idx="5"/>
          </p:nvPr>
        </p:nvSpPr>
        <p:spPr/>
        <p:txBody>
          <a:bodyPr/>
          <a:lstStyle/>
          <a:p>
            <a:fld id="{CAEDB800-816C-5942-8E78-0867ED45CBE9}" type="slidenum">
              <a:rPr lang="en-US" smtClean="0"/>
              <a:t>25</a:t>
            </a:fld>
            <a:endParaRPr lang="en-US"/>
          </a:p>
        </p:txBody>
      </p:sp>
    </p:spTree>
    <p:extLst>
      <p:ext uri="{BB962C8B-B14F-4D97-AF65-F5344CB8AC3E}">
        <p14:creationId xmlns:p14="http://schemas.microsoft.com/office/powerpoint/2010/main" val="1175767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(2 mins)</a:t>
            </a:r>
          </a:p>
          <a:p>
            <a:r>
              <a:rPr lang="en-US" dirty="0"/>
              <a:t>Read slide </a:t>
            </a:r>
          </a:p>
        </p:txBody>
      </p:sp>
      <p:sp>
        <p:nvSpPr>
          <p:cNvPr id="4" name="Slide Number Placeholder 3"/>
          <p:cNvSpPr>
            <a:spLocks noGrp="1"/>
          </p:cNvSpPr>
          <p:nvPr>
            <p:ph type="sldNum" sz="quarter" idx="5"/>
          </p:nvPr>
        </p:nvSpPr>
        <p:spPr/>
        <p:txBody>
          <a:bodyPr/>
          <a:lstStyle/>
          <a:p>
            <a:fld id="{CAEDB800-816C-5942-8E78-0867ED45CBE9}" type="slidenum">
              <a:rPr lang="en-US" smtClean="0"/>
              <a:t>26</a:t>
            </a:fld>
            <a:endParaRPr lang="en-US"/>
          </a:p>
        </p:txBody>
      </p:sp>
    </p:spTree>
    <p:extLst>
      <p:ext uri="{BB962C8B-B14F-4D97-AF65-F5344CB8AC3E}">
        <p14:creationId xmlns:p14="http://schemas.microsoft.com/office/powerpoint/2010/main" val="2004450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r>
              <a:rPr lang="en-US" dirty="0"/>
              <a:t>Encourage multiple solutions.</a:t>
            </a:r>
          </a:p>
          <a:p>
            <a:endParaRPr lang="en-US" dirty="0"/>
          </a:p>
          <a:p>
            <a:r>
              <a:rPr lang="en-US" dirty="0"/>
              <a:t>When children explain their thinking, they deepen understanding—and you gain insight into how they’re learning.</a:t>
            </a:r>
          </a:p>
          <a:p>
            <a:endParaRPr lang="en-US" dirty="0"/>
          </a:p>
        </p:txBody>
      </p:sp>
      <p:sp>
        <p:nvSpPr>
          <p:cNvPr id="4" name="Slide Number Placeholder 3"/>
          <p:cNvSpPr>
            <a:spLocks noGrp="1"/>
          </p:cNvSpPr>
          <p:nvPr>
            <p:ph type="sldNum" sz="quarter" idx="5"/>
          </p:nvPr>
        </p:nvSpPr>
        <p:spPr/>
        <p:txBody>
          <a:bodyPr/>
          <a:lstStyle/>
          <a:p>
            <a:fld id="{CAEDB800-816C-5942-8E78-0867ED45CBE9}" type="slidenum">
              <a:rPr lang="en-US" smtClean="0"/>
              <a:t>27</a:t>
            </a:fld>
            <a:endParaRPr lang="en-US"/>
          </a:p>
        </p:txBody>
      </p:sp>
    </p:spTree>
    <p:extLst>
      <p:ext uri="{BB962C8B-B14F-4D97-AF65-F5344CB8AC3E}">
        <p14:creationId xmlns:p14="http://schemas.microsoft.com/office/powerpoint/2010/main" val="4209930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(3 mins)</a:t>
            </a:r>
          </a:p>
          <a:p>
            <a:r>
              <a:rPr lang="en-US" dirty="0"/>
              <a:t>Ex) Here is a soft, round ball. How can we play kickball or basketball? How can we make a basketball goal? What if the ball gets lost in the trees? How would we find it? Let’s plan together! </a:t>
            </a:r>
          </a:p>
          <a:p>
            <a:endParaRPr lang="en-US" dirty="0"/>
          </a:p>
          <a:p>
            <a:r>
              <a:rPr lang="en-US" dirty="0"/>
              <a:t>Even small changes in questioning can shift the level of thinking.</a:t>
            </a:r>
          </a:p>
          <a:p>
            <a:r>
              <a:rPr lang="en-US" dirty="0"/>
              <a:t>One thoughtful “why” can turn an activity into a learning experience.</a:t>
            </a:r>
          </a:p>
          <a:p>
            <a:endParaRPr lang="en-US" dirty="0"/>
          </a:p>
        </p:txBody>
      </p:sp>
      <p:sp>
        <p:nvSpPr>
          <p:cNvPr id="4" name="Slide Number Placeholder 3"/>
          <p:cNvSpPr>
            <a:spLocks noGrp="1"/>
          </p:cNvSpPr>
          <p:nvPr>
            <p:ph type="sldNum" sz="quarter" idx="5"/>
          </p:nvPr>
        </p:nvSpPr>
        <p:spPr/>
        <p:txBody>
          <a:bodyPr/>
          <a:lstStyle/>
          <a:p>
            <a:fld id="{CAEDB800-816C-5942-8E78-0867ED45CBE9}" type="slidenum">
              <a:rPr lang="en-US" smtClean="0"/>
              <a:t>28</a:t>
            </a:fld>
            <a:endParaRPr lang="en-US"/>
          </a:p>
        </p:txBody>
      </p:sp>
    </p:spTree>
    <p:extLst>
      <p:ext uri="{BB962C8B-B14F-4D97-AF65-F5344CB8AC3E}">
        <p14:creationId xmlns:p14="http://schemas.microsoft.com/office/powerpoint/2010/main" val="3779058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(2 mins)</a:t>
            </a:r>
          </a:p>
          <a:p>
            <a:r>
              <a:rPr lang="en-US" dirty="0"/>
              <a:t>This scenario supports prediction, comparison, and cause-and-effect.</a:t>
            </a:r>
          </a:p>
          <a:p>
            <a:r>
              <a:rPr lang="en-US" dirty="0"/>
              <a:t>These are higher-order thinking skills—and children are capable of them when we give them the space.</a:t>
            </a:r>
          </a:p>
          <a:p>
            <a:endParaRPr lang="en-US" dirty="0"/>
          </a:p>
        </p:txBody>
      </p:sp>
      <p:sp>
        <p:nvSpPr>
          <p:cNvPr id="4" name="Slide Number Placeholder 3"/>
          <p:cNvSpPr>
            <a:spLocks noGrp="1"/>
          </p:cNvSpPr>
          <p:nvPr>
            <p:ph type="sldNum" sz="quarter" idx="5"/>
          </p:nvPr>
        </p:nvSpPr>
        <p:spPr/>
        <p:txBody>
          <a:bodyPr/>
          <a:lstStyle/>
          <a:p>
            <a:fld id="{CAEDB800-816C-5942-8E78-0867ED45CBE9}" type="slidenum">
              <a:rPr lang="en-US" smtClean="0"/>
              <a:t>29</a:t>
            </a:fld>
            <a:endParaRPr lang="en-US"/>
          </a:p>
        </p:txBody>
      </p:sp>
    </p:spTree>
    <p:extLst>
      <p:ext uri="{BB962C8B-B14F-4D97-AF65-F5344CB8AC3E}">
        <p14:creationId xmlns:p14="http://schemas.microsoft.com/office/powerpoint/2010/main" val="4102994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(3 mins)</a:t>
            </a:r>
          </a:p>
          <a:p>
            <a:r>
              <a:rPr lang="en-US" dirty="0">
                <a:ea typeface="Calibri"/>
                <a:cs typeface="Calibri"/>
              </a:rPr>
              <a:t>What kinds of questions the teacher was asking? Student engagement? Teacher-child interactions?</a:t>
            </a:r>
          </a:p>
          <a:p>
            <a:endParaRPr lang="en-US" dirty="0"/>
          </a:p>
          <a:p>
            <a:endParaRPr lang="en-US" dirty="0"/>
          </a:p>
        </p:txBody>
      </p:sp>
      <p:sp>
        <p:nvSpPr>
          <p:cNvPr id="4" name="Slide Number Placeholder 3"/>
          <p:cNvSpPr>
            <a:spLocks noGrp="1"/>
          </p:cNvSpPr>
          <p:nvPr>
            <p:ph type="sldNum" sz="quarter" idx="5"/>
          </p:nvPr>
        </p:nvSpPr>
        <p:spPr/>
        <p:txBody>
          <a:bodyPr/>
          <a:lstStyle/>
          <a:p>
            <a:fld id="{CAEDB800-816C-5942-8E78-0867ED45CBE9}" type="slidenum">
              <a:rPr lang="en-US" smtClean="0"/>
              <a:t>30</a:t>
            </a:fld>
            <a:endParaRPr lang="en-US"/>
          </a:p>
        </p:txBody>
      </p:sp>
    </p:spTree>
    <p:extLst>
      <p:ext uri="{BB962C8B-B14F-4D97-AF65-F5344CB8AC3E}">
        <p14:creationId xmlns:p14="http://schemas.microsoft.com/office/powerpoint/2010/main" val="576937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(1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Children are born curious. They don’t need us to </a:t>
            </a:r>
            <a:r>
              <a:rPr lang="en-US" i="1" dirty="0"/>
              <a:t>add</a:t>
            </a:r>
            <a:r>
              <a:rPr lang="en-US" dirty="0"/>
              <a:t> curiosity—they need us to </a:t>
            </a:r>
            <a:r>
              <a:rPr lang="en-US" b="1" dirty="0"/>
              <a:t>protect it, notice it, and stretch it</a:t>
            </a:r>
            <a:r>
              <a:rPr lang="en-US" dirty="0"/>
              <a:t>. Our role as educators is not to give answers quickly, but to create moments where children wonder, try, rethink, and try again. This session will show how those small, everyday interactions—your words, pauses, and questions—build the foundation for lifelong thinking skills. Let’s get started! </a:t>
            </a:r>
          </a:p>
          <a:p>
            <a:endParaRPr lang="en-US" dirty="0"/>
          </a:p>
        </p:txBody>
      </p:sp>
      <p:sp>
        <p:nvSpPr>
          <p:cNvPr id="4" name="Slide Number Placeholder 3"/>
          <p:cNvSpPr>
            <a:spLocks noGrp="1"/>
          </p:cNvSpPr>
          <p:nvPr>
            <p:ph type="sldNum" sz="quarter" idx="5"/>
          </p:nvPr>
        </p:nvSpPr>
        <p:spPr/>
        <p:txBody>
          <a:bodyPr/>
          <a:lstStyle/>
          <a:p>
            <a:fld id="{CAEDB800-816C-5942-8E78-0867ED45CBE9}" type="slidenum">
              <a:rPr lang="en-US" smtClean="0"/>
              <a:t>3</a:t>
            </a:fld>
            <a:endParaRPr lang="en-US"/>
          </a:p>
        </p:txBody>
      </p:sp>
    </p:spTree>
    <p:extLst>
      <p:ext uri="{BB962C8B-B14F-4D97-AF65-F5344CB8AC3E}">
        <p14:creationId xmlns:p14="http://schemas.microsoft.com/office/powerpoint/2010/main" val="26902820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(2 mins)</a:t>
            </a:r>
          </a:p>
          <a:p>
            <a:r>
              <a:rPr lang="en-US" b="1" dirty="0"/>
              <a:t>Concept Development</a:t>
            </a:r>
          </a:p>
          <a:p>
            <a:r>
              <a:rPr lang="en-US" b="1" dirty="0"/>
              <a:t>Focus:</a:t>
            </a:r>
            <a:r>
              <a:rPr lang="en-US" dirty="0"/>
              <a:t> Supporting children’s </a:t>
            </a:r>
            <a:r>
              <a:rPr lang="en-US" i="1" dirty="0"/>
              <a:t>higher-order thinking</a:t>
            </a:r>
            <a:r>
              <a:rPr lang="en-US" dirty="0"/>
              <a:t> and </a:t>
            </a:r>
            <a:r>
              <a:rPr lang="en-US" i="1" dirty="0"/>
              <a:t>understanding</a:t>
            </a:r>
            <a:endParaRPr lang="en-US" dirty="0"/>
          </a:p>
          <a:p>
            <a:r>
              <a:rPr lang="en-US" dirty="0"/>
              <a:t>Initiated by the teacher</a:t>
            </a:r>
          </a:p>
          <a:p>
            <a:r>
              <a:rPr lang="en-US" dirty="0"/>
              <a:t>Helps children make </a:t>
            </a:r>
            <a:r>
              <a:rPr lang="en-US" i="1" dirty="0"/>
              <a:t>connections to prior knowledge</a:t>
            </a:r>
            <a:r>
              <a:rPr lang="en-US" dirty="0"/>
              <a:t> and the </a:t>
            </a:r>
            <a:r>
              <a:rPr lang="en-US" i="1" dirty="0"/>
              <a:t>real world</a:t>
            </a:r>
            <a:endParaRPr lang="en-US" dirty="0"/>
          </a:p>
          <a:p>
            <a:r>
              <a:rPr lang="en-US" dirty="0"/>
              <a:t>Encourages </a:t>
            </a:r>
            <a:r>
              <a:rPr lang="en-US" i="1" dirty="0"/>
              <a:t>thinking instead of memorization</a:t>
            </a:r>
            <a:endParaRPr lang="en-US" dirty="0"/>
          </a:p>
          <a:p>
            <a:r>
              <a:rPr lang="en-US" dirty="0"/>
              <a:t>Teachers ask questions that </a:t>
            </a:r>
            <a:r>
              <a:rPr lang="en-US" b="1" dirty="0"/>
              <a:t>invite deep thinking</a:t>
            </a:r>
            <a:r>
              <a:rPr lang="en-US" dirty="0"/>
              <a:t> (e.g., “Why might this happen?”)</a:t>
            </a:r>
            <a:br>
              <a:rPr lang="en-US" dirty="0"/>
            </a:br>
            <a:r>
              <a:rPr lang="en-US" i="1" dirty="0"/>
              <a:t>It’s about the process of learning and understanding concepts.</a:t>
            </a:r>
          </a:p>
          <a:p>
            <a:endParaRPr lang="en-US" b="1" dirty="0"/>
          </a:p>
          <a:p>
            <a:r>
              <a:rPr lang="en-US" b="1" dirty="0"/>
              <a:t>Quality of Feedback</a:t>
            </a:r>
          </a:p>
          <a:p>
            <a:r>
              <a:rPr lang="en-US" b="1" dirty="0"/>
              <a:t>Focus:</a:t>
            </a:r>
            <a:r>
              <a:rPr lang="en-US" dirty="0"/>
              <a:t> Responding </a:t>
            </a:r>
            <a:r>
              <a:rPr lang="en-US" i="1" dirty="0"/>
              <a:t>in the moment</a:t>
            </a:r>
            <a:r>
              <a:rPr lang="en-US" dirty="0"/>
              <a:t> to what children say or do</a:t>
            </a:r>
          </a:p>
          <a:p>
            <a:r>
              <a:rPr lang="en-US" dirty="0"/>
              <a:t>Happens </a:t>
            </a:r>
            <a:r>
              <a:rPr lang="en-US" i="1" dirty="0"/>
              <a:t>after</a:t>
            </a:r>
            <a:r>
              <a:rPr lang="en-US" dirty="0"/>
              <a:t> a child speaks or acts</a:t>
            </a:r>
          </a:p>
          <a:p>
            <a:r>
              <a:rPr lang="en-US" dirty="0"/>
              <a:t>Teachers use </a:t>
            </a:r>
            <a:r>
              <a:rPr lang="en-US" i="1" dirty="0"/>
              <a:t>follow-up questions</a:t>
            </a:r>
            <a:r>
              <a:rPr lang="en-US" dirty="0"/>
              <a:t> or </a:t>
            </a:r>
            <a:r>
              <a:rPr lang="en-US" i="1" dirty="0"/>
              <a:t>specific info</a:t>
            </a:r>
            <a:endParaRPr lang="en-US" dirty="0"/>
          </a:p>
          <a:p>
            <a:r>
              <a:rPr lang="en-US" dirty="0"/>
              <a:t>Encourages children to </a:t>
            </a:r>
            <a:r>
              <a:rPr lang="en-US" i="1" dirty="0"/>
              <a:t>keep thinking</a:t>
            </a:r>
            <a:r>
              <a:rPr lang="en-US" dirty="0"/>
              <a:t> and </a:t>
            </a:r>
            <a:r>
              <a:rPr lang="en-US" i="1" dirty="0"/>
              <a:t>stay engaged</a:t>
            </a:r>
            <a:endParaRPr lang="en-US" dirty="0"/>
          </a:p>
          <a:p>
            <a:r>
              <a:rPr lang="en-US" dirty="0"/>
              <a:t>Feedback is </a:t>
            </a:r>
            <a:r>
              <a:rPr lang="en-US" i="1" dirty="0"/>
              <a:t>timely</a:t>
            </a:r>
            <a:r>
              <a:rPr lang="en-US" dirty="0"/>
              <a:t>, </a:t>
            </a:r>
            <a:r>
              <a:rPr lang="en-US" i="1" dirty="0"/>
              <a:t>specific</a:t>
            </a:r>
            <a:r>
              <a:rPr lang="en-US" dirty="0"/>
              <a:t>, and </a:t>
            </a:r>
            <a:r>
              <a:rPr lang="en-US" i="1" dirty="0"/>
              <a:t>supportive</a:t>
            </a:r>
            <a:br>
              <a:rPr lang="en-US" dirty="0"/>
            </a:br>
            <a:r>
              <a:rPr lang="en-US" i="1" dirty="0"/>
              <a:t>It helps children expand learning and understanding.</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AEDB800-816C-5942-8E78-0867ED45CBE9}" type="slidenum">
              <a:rPr lang="en-US" smtClean="0"/>
              <a:t>31</a:t>
            </a:fld>
            <a:endParaRPr lang="en-US"/>
          </a:p>
        </p:txBody>
      </p:sp>
    </p:spTree>
    <p:extLst>
      <p:ext uri="{BB962C8B-B14F-4D97-AF65-F5344CB8AC3E}">
        <p14:creationId xmlns:p14="http://schemas.microsoft.com/office/powerpoint/2010/main" val="450339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(1 min)</a:t>
            </a:r>
          </a:p>
          <a:p>
            <a:r>
              <a:rPr lang="en-US" dirty="0"/>
              <a:t>Sustainable change happens when we choose </a:t>
            </a:r>
            <a:r>
              <a:rPr lang="en-US" b="1" dirty="0"/>
              <a:t>one strategy</a:t>
            </a:r>
            <a:r>
              <a:rPr lang="en-US" dirty="0"/>
              <a:t> and practice it consistently.</a:t>
            </a:r>
          </a:p>
          <a:p>
            <a:r>
              <a:rPr lang="en-US" dirty="0"/>
              <a:t>Reflection and repetition lead to growth.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pause here! </a:t>
            </a:r>
            <a:r>
              <a:rPr lang="en-US" sz="1200" b="1" i="1" dirty="0">
                <a:latin typeface="Poppins" panose="00000500000000000000" pitchFamily="2" charset="0"/>
                <a:cs typeface="Poppins" panose="00000500000000000000" pitchFamily="2" charset="0"/>
              </a:rPr>
              <a:t>What’s one CLASS strategy you’ll focus on next week to increase facilitation or concept development?</a:t>
            </a:r>
          </a:p>
          <a:p>
            <a:endParaRPr lang="en-US" dirty="0"/>
          </a:p>
          <a:p>
            <a:endParaRPr lang="en-US" dirty="0"/>
          </a:p>
        </p:txBody>
      </p:sp>
      <p:sp>
        <p:nvSpPr>
          <p:cNvPr id="4" name="Slide Number Placeholder 3"/>
          <p:cNvSpPr>
            <a:spLocks noGrp="1"/>
          </p:cNvSpPr>
          <p:nvPr>
            <p:ph type="sldNum" sz="quarter" idx="5"/>
          </p:nvPr>
        </p:nvSpPr>
        <p:spPr/>
        <p:txBody>
          <a:bodyPr/>
          <a:lstStyle/>
          <a:p>
            <a:fld id="{CAEDB800-816C-5942-8E78-0867ED45CBE9}" type="slidenum">
              <a:rPr lang="en-US" smtClean="0"/>
              <a:t>32</a:t>
            </a:fld>
            <a:endParaRPr lang="en-US"/>
          </a:p>
        </p:txBody>
      </p:sp>
    </p:spTree>
    <p:extLst>
      <p:ext uri="{BB962C8B-B14F-4D97-AF65-F5344CB8AC3E}">
        <p14:creationId xmlns:p14="http://schemas.microsoft.com/office/powerpoint/2010/main" val="288271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ea typeface="Calibri"/>
                <a:cs typeface="Calibri"/>
              </a:rPr>
              <a:t>(1 min)</a:t>
            </a:r>
          </a:p>
          <a:p>
            <a:r>
              <a:rPr lang="en-US" dirty="0"/>
              <a:t>Thank you for the thinking you do every day.</a:t>
            </a:r>
          </a:p>
          <a:p>
            <a:endParaRPr lang="en-US" dirty="0"/>
          </a:p>
          <a:p>
            <a:r>
              <a:rPr lang="en-US" dirty="0"/>
              <a:t>Your questions, your pauses, your encouragement—those moments matter more than you may realize.</a:t>
            </a:r>
          </a:p>
          <a:p>
            <a:endParaRPr lang="en-US" dirty="0"/>
          </a:p>
          <a:p>
            <a:r>
              <a:rPr lang="en-US" dirty="0"/>
              <a:t>You are shaping curious thinkers and confident learners.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CE25E2B-DC8A-C946-B71C-34794608FF3E}" type="slidenum">
              <a:rPr lang="en-US" smtClean="0"/>
              <a:t>33</a:t>
            </a:fld>
            <a:endParaRPr lang="en-US"/>
          </a:p>
        </p:txBody>
      </p:sp>
    </p:spTree>
    <p:extLst>
      <p:ext uri="{BB962C8B-B14F-4D97-AF65-F5344CB8AC3E}">
        <p14:creationId xmlns:p14="http://schemas.microsoft.com/office/powerpoint/2010/main" val="39789529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FCE25E2B-DC8A-C946-B71C-34794608FF3E}" type="slidenum">
              <a:rPr lang="en-US" smtClean="0"/>
              <a:t>34</a:t>
            </a:fld>
            <a:endParaRPr lang="en-US"/>
          </a:p>
        </p:txBody>
      </p:sp>
    </p:spTree>
    <p:extLst>
      <p:ext uri="{BB962C8B-B14F-4D97-AF65-F5344CB8AC3E}">
        <p14:creationId xmlns:p14="http://schemas.microsoft.com/office/powerpoint/2010/main" val="3911314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br>
              <a:rPr lang="en-US" dirty="0"/>
            </a:br>
            <a:r>
              <a:rPr lang="en-US" dirty="0"/>
              <a:t>(1 min)</a:t>
            </a:r>
          </a:p>
          <a:p>
            <a:r>
              <a:rPr lang="en-US" dirty="0"/>
              <a:t>These objectives reflect a developmental progression. (Read the bold objectives)</a:t>
            </a:r>
          </a:p>
          <a:p>
            <a:endParaRPr lang="en-US" dirty="0"/>
          </a:p>
          <a:p>
            <a:r>
              <a:rPr lang="en-US" dirty="0"/>
              <a:t>Curiosity in infancy becomes exploration in toddlerhood, which grows into reasoning and analysis in PreK. CLASS helps us see this progression clearly—and gives us a shared language for supporting it.</a:t>
            </a:r>
          </a:p>
          <a:p>
            <a:endParaRPr lang="en-US" dirty="0"/>
          </a:p>
          <a:p>
            <a:r>
              <a:rPr lang="en-US" dirty="0"/>
              <a:t>By the end of today, you’ll leave with strategies you can use </a:t>
            </a:r>
            <a:r>
              <a:rPr lang="en-US" b="1" dirty="0"/>
              <a:t>tomorrow</a:t>
            </a:r>
            <a:r>
              <a:rPr lang="en-US" dirty="0"/>
              <a:t>, not someday.</a:t>
            </a:r>
          </a:p>
          <a:p>
            <a:pPr marL="0" lvl="0" indent="0" algn="l" rtl="0">
              <a:lnSpc>
                <a:spcPct val="100000"/>
              </a:lnSpc>
              <a:spcBef>
                <a:spcPts val="0"/>
              </a:spcBef>
              <a:spcAft>
                <a:spcPts val="0"/>
              </a:spcAft>
              <a:buClr>
                <a:schemeClr val="dk1"/>
              </a:buClr>
              <a:buSzPts val="1100"/>
              <a:buFont typeface="Arial"/>
              <a:buNone/>
            </a:pPr>
            <a:endParaRPr lang="en-US" dirty="0"/>
          </a:p>
          <a:p>
            <a:pPr marL="0" lvl="0" indent="0" algn="l" rtl="0">
              <a:lnSpc>
                <a:spcPct val="100000"/>
              </a:lnSpc>
              <a:spcBef>
                <a:spcPts val="0"/>
              </a:spcBef>
              <a:spcAft>
                <a:spcPts val="0"/>
              </a:spcAft>
              <a:buClr>
                <a:schemeClr val="dk1"/>
              </a:buClr>
              <a:buSzPts val="1100"/>
              <a:buFont typeface="Arial"/>
              <a:buNone/>
            </a:pPr>
            <a:endParaRPr lang="en-US" dirty="0">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CAEDB800-816C-5942-8E78-0867ED45CBE9}" type="slidenum">
              <a:rPr lang="en-US" smtClean="0"/>
              <a:t>4</a:t>
            </a:fld>
            <a:endParaRPr lang="en-US"/>
          </a:p>
        </p:txBody>
      </p:sp>
    </p:spTree>
    <p:extLst>
      <p:ext uri="{BB962C8B-B14F-4D97-AF65-F5344CB8AC3E}">
        <p14:creationId xmlns:p14="http://schemas.microsoft.com/office/powerpoint/2010/main" val="2249897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(1 min)</a:t>
            </a:r>
          </a:p>
          <a:p>
            <a:r>
              <a:rPr lang="en-US" dirty="0"/>
              <a:t>Everything today is meant to be practical.</a:t>
            </a:r>
          </a:p>
          <a:p>
            <a:endParaRPr lang="en-US" dirty="0"/>
          </a:p>
          <a:p>
            <a:r>
              <a:rPr lang="en-US" dirty="0"/>
              <a:t>You’ll hear strategies that work during routines, play, transitions—real moments, not extra lessons.</a:t>
            </a:r>
          </a:p>
          <a:p>
            <a:endParaRPr lang="en-US" dirty="0"/>
          </a:p>
          <a:p>
            <a:r>
              <a:rPr lang="en-US" dirty="0"/>
              <a:t>And remember, </a:t>
            </a:r>
            <a:r>
              <a:rPr lang="en-US" b="0" dirty="0"/>
              <a:t>small shifts in interaction can lead to big changes in thinking.</a:t>
            </a:r>
          </a:p>
          <a:p>
            <a:endParaRPr lang="en-US" dirty="0"/>
          </a:p>
        </p:txBody>
      </p:sp>
      <p:sp>
        <p:nvSpPr>
          <p:cNvPr id="4" name="Slide Number Placeholder 3"/>
          <p:cNvSpPr>
            <a:spLocks noGrp="1"/>
          </p:cNvSpPr>
          <p:nvPr>
            <p:ph type="sldNum" sz="quarter" idx="5"/>
          </p:nvPr>
        </p:nvSpPr>
        <p:spPr/>
        <p:txBody>
          <a:bodyPr/>
          <a:lstStyle/>
          <a:p>
            <a:fld id="{CAEDB800-816C-5942-8E78-0867ED45CBE9}" type="slidenum">
              <a:rPr lang="en-US" smtClean="0"/>
              <a:t>5</a:t>
            </a:fld>
            <a:endParaRPr lang="en-US"/>
          </a:p>
        </p:txBody>
      </p:sp>
    </p:spTree>
    <p:extLst>
      <p:ext uri="{BB962C8B-B14F-4D97-AF65-F5344CB8AC3E}">
        <p14:creationId xmlns:p14="http://schemas.microsoft.com/office/powerpoint/2010/main" val="2636228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(2 mins)</a:t>
            </a:r>
          </a:p>
          <a:p>
            <a:r>
              <a:rPr lang="en-US" dirty="0"/>
              <a:t>(Read slide &amp; share resources for their CLASS journey! </a:t>
            </a:r>
          </a:p>
          <a:p>
            <a:endParaRPr lang="en-US" dirty="0"/>
          </a:p>
          <a:p>
            <a:r>
              <a:rPr lang="en-US" dirty="0"/>
              <a:t>Brain research shows that </a:t>
            </a:r>
            <a:r>
              <a:rPr lang="en-US" b="0" dirty="0"/>
              <a:t>language and thinking develop together</a:t>
            </a:r>
            <a:r>
              <a:rPr lang="en-US" dirty="0"/>
              <a:t>.</a:t>
            </a:r>
          </a:p>
          <a:p>
            <a:endParaRPr lang="en-US" dirty="0"/>
          </a:p>
          <a:p>
            <a:r>
              <a:rPr lang="en-US" dirty="0"/>
              <a:t>Every time you narrate, ask a question, or reflect a child’s thinking, you are literally shaping how their brain organizes information.</a:t>
            </a:r>
          </a:p>
          <a:p>
            <a:endParaRPr lang="en-US" dirty="0"/>
          </a:p>
        </p:txBody>
      </p:sp>
      <p:sp>
        <p:nvSpPr>
          <p:cNvPr id="4" name="Slide Number Placeholder 3"/>
          <p:cNvSpPr>
            <a:spLocks noGrp="1"/>
          </p:cNvSpPr>
          <p:nvPr>
            <p:ph type="sldNum" sz="quarter" idx="5"/>
          </p:nvPr>
        </p:nvSpPr>
        <p:spPr/>
        <p:txBody>
          <a:bodyPr/>
          <a:lstStyle/>
          <a:p>
            <a:fld id="{CAEDB800-816C-5942-8E78-0867ED45CBE9}" type="slidenum">
              <a:rPr lang="en-US" smtClean="0"/>
              <a:t>6</a:t>
            </a:fld>
            <a:endParaRPr lang="en-US"/>
          </a:p>
        </p:txBody>
      </p:sp>
    </p:spTree>
    <p:extLst>
      <p:ext uri="{BB962C8B-B14F-4D97-AF65-F5344CB8AC3E}">
        <p14:creationId xmlns:p14="http://schemas.microsoft.com/office/powerpoint/2010/main" val="1858335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457200" lvl="1" indent="0" algn="l">
              <a:buFont typeface="Arial" panose="020B0604020202020204" pitchFamily="34" charset="0"/>
              <a:buNone/>
            </a:pPr>
            <a:r>
              <a:rPr lang="en-US" sz="2300" b="1" dirty="0">
                <a:latin typeface="Poppins" panose="00000500000000000000" pitchFamily="2" charset="0"/>
                <a:cs typeface="Poppins" panose="00000500000000000000" pitchFamily="2" charset="0"/>
              </a:rPr>
              <a:t>1 min</a:t>
            </a:r>
            <a:endParaRPr lang="en-US" sz="1200" b="0" dirty="0"/>
          </a:p>
          <a:p>
            <a:r>
              <a:rPr lang="en-US" dirty="0"/>
              <a:t>For infants, Facilitated Exploration means </a:t>
            </a:r>
            <a:r>
              <a:rPr lang="en-US" i="1" dirty="0"/>
              <a:t>watching closely</a:t>
            </a:r>
            <a:r>
              <a:rPr lang="en-US" dirty="0"/>
              <a:t> and responding with intention.</a:t>
            </a:r>
          </a:p>
          <a:p>
            <a:r>
              <a:rPr lang="en-US" dirty="0"/>
              <a:t>For toddlers, Facilitation of Learning and Development means taking an active role—helping children persist, problem-solve, and stay engaged.</a:t>
            </a:r>
          </a:p>
          <a:p>
            <a:r>
              <a:rPr lang="en-US" dirty="0"/>
              <a:t>You are a </a:t>
            </a:r>
            <a:r>
              <a:rPr lang="en-US" b="0" dirty="0"/>
              <a:t>learning partner.</a:t>
            </a:r>
          </a:p>
          <a:p>
            <a:pPr marL="0" indent="0">
              <a:buNone/>
            </a:pPr>
            <a:endParaRPr lang="en-US" sz="1200" b="0" dirty="0">
              <a:latin typeface="+mn-lt"/>
            </a:endParaRPr>
          </a:p>
        </p:txBody>
      </p:sp>
      <p:sp>
        <p:nvSpPr>
          <p:cNvPr id="4" name="Slide Number Placeholder 3"/>
          <p:cNvSpPr>
            <a:spLocks noGrp="1"/>
          </p:cNvSpPr>
          <p:nvPr>
            <p:ph type="sldNum" sz="quarter" idx="5"/>
          </p:nvPr>
        </p:nvSpPr>
        <p:spPr/>
        <p:txBody>
          <a:bodyPr/>
          <a:lstStyle/>
          <a:p>
            <a:fld id="{CAEDB800-816C-5942-8E78-0867ED45CBE9}" type="slidenum">
              <a:rPr lang="en-US" smtClean="0"/>
              <a:t>8</a:t>
            </a:fld>
            <a:endParaRPr lang="en-US"/>
          </a:p>
        </p:txBody>
      </p:sp>
    </p:spTree>
    <p:extLst>
      <p:ext uri="{BB962C8B-B14F-4D97-AF65-F5344CB8AC3E}">
        <p14:creationId xmlns:p14="http://schemas.microsoft.com/office/powerpoint/2010/main" val="2064548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EE480-0A0E-5041-5A18-8340D8154B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DF8399-B3D9-212D-6CFF-CEEBD71B386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753F43C-03FB-96D0-5154-BB26C4E7278D}"/>
              </a:ext>
            </a:extLst>
          </p:cNvPr>
          <p:cNvSpPr>
            <a:spLocks noGrp="1"/>
          </p:cNvSpPr>
          <p:nvPr>
            <p:ph type="body" idx="1"/>
          </p:nvPr>
        </p:nvSpPr>
        <p:spPr/>
        <p:txBody>
          <a:bodyPr/>
          <a:lstStyle/>
          <a:p>
            <a:pPr marL="457200" lvl="1" indent="0" algn="l">
              <a:buFont typeface="Arial" panose="020B0604020202020204" pitchFamily="34" charset="0"/>
              <a:buNone/>
            </a:pPr>
            <a:r>
              <a:rPr lang="en-US" sz="2300" b="1" dirty="0">
                <a:latin typeface="Poppins" panose="00000500000000000000" pitchFamily="2" charset="0"/>
                <a:cs typeface="Poppins" panose="00000500000000000000" pitchFamily="2" charset="0"/>
              </a:rPr>
              <a:t>1 min</a:t>
            </a:r>
            <a:endParaRPr lang="en-US" sz="1200" b="0" dirty="0"/>
          </a:p>
          <a:p>
            <a:r>
              <a:rPr lang="en-US" dirty="0"/>
              <a:t>Concept Development moves beyond right answers.</a:t>
            </a:r>
          </a:p>
          <a:p>
            <a:endParaRPr lang="en-US" dirty="0"/>
          </a:p>
          <a:p>
            <a:r>
              <a:rPr lang="en-US" dirty="0"/>
              <a:t>It’s about helping children explain </a:t>
            </a:r>
            <a:r>
              <a:rPr lang="en-US" i="1" dirty="0"/>
              <a:t>why</a:t>
            </a:r>
            <a:r>
              <a:rPr lang="en-US" dirty="0"/>
              <a:t>, compare ideas, predict outcomes, and connect learning to real life.</a:t>
            </a:r>
          </a:p>
          <a:p>
            <a:r>
              <a:rPr lang="en-US" dirty="0"/>
              <a:t>Research shows that children who experience higher levels of concept development demonstrate stronger executive function and later academic success.</a:t>
            </a:r>
          </a:p>
          <a:p>
            <a:pPr marL="0" indent="0">
              <a:buNone/>
            </a:pPr>
            <a:endParaRPr lang="en-US" sz="1200" b="0" dirty="0">
              <a:latin typeface="+mn-lt"/>
            </a:endParaRPr>
          </a:p>
        </p:txBody>
      </p:sp>
      <p:sp>
        <p:nvSpPr>
          <p:cNvPr id="4" name="Slide Number Placeholder 3">
            <a:extLst>
              <a:ext uri="{FF2B5EF4-FFF2-40B4-BE49-F238E27FC236}">
                <a16:creationId xmlns:a16="http://schemas.microsoft.com/office/drawing/2014/main" id="{025EA229-8CD0-DAD1-F8A0-815A34112F49}"/>
              </a:ext>
            </a:extLst>
          </p:cNvPr>
          <p:cNvSpPr>
            <a:spLocks noGrp="1"/>
          </p:cNvSpPr>
          <p:nvPr>
            <p:ph type="sldNum" sz="quarter" idx="5"/>
          </p:nvPr>
        </p:nvSpPr>
        <p:spPr/>
        <p:txBody>
          <a:bodyPr/>
          <a:lstStyle/>
          <a:p>
            <a:fld id="{CAEDB800-816C-5942-8E78-0867ED45CBE9}" type="slidenum">
              <a:rPr lang="en-US" smtClean="0"/>
              <a:t>9</a:t>
            </a:fld>
            <a:endParaRPr lang="en-US"/>
          </a:p>
        </p:txBody>
      </p:sp>
    </p:spTree>
    <p:extLst>
      <p:ext uri="{BB962C8B-B14F-4D97-AF65-F5344CB8AC3E}">
        <p14:creationId xmlns:p14="http://schemas.microsoft.com/office/powerpoint/2010/main" val="1001260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min)</a:t>
            </a:r>
          </a:p>
          <a:p>
            <a:r>
              <a:rPr lang="en-US" dirty="0"/>
              <a:t>“These CLASS numbers help us see trends, not judgments. They tell us where children need more support and where teachers can use more tools.</a:t>
            </a:r>
          </a:p>
          <a:p>
            <a:r>
              <a:rPr lang="en-US" dirty="0"/>
              <a:t>Think of CLASS as a mirror — not a report card. Today’s strategies help bring those numbers to life in your everyday interactions.”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CLASS® scores range from </a:t>
            </a:r>
            <a:r>
              <a:rPr lang="en-US" sz="1200" b="1" kern="1200" dirty="0">
                <a:solidFill>
                  <a:schemeClr val="tx1"/>
                </a:solidFill>
                <a:effectLst/>
                <a:latin typeface="+mn-lt"/>
                <a:ea typeface="+mn-ea"/>
                <a:cs typeface="+mn-cs"/>
              </a:rPr>
              <a:t>1 to 7</a:t>
            </a:r>
            <a:r>
              <a:rPr lang="en-US" sz="1200" kern="1200" dirty="0">
                <a:solidFill>
                  <a:schemeClr val="tx1"/>
                </a:solidFill>
                <a:effectLst/>
                <a:latin typeface="+mn-lt"/>
                <a:ea typeface="+mn-ea"/>
                <a:cs typeface="+mn-cs"/>
              </a:rPr>
              <a:t>, showing </a:t>
            </a:r>
            <a:r>
              <a:rPr lang="en-US" sz="1200" b="1" kern="1200" dirty="0">
                <a:solidFill>
                  <a:schemeClr val="tx1"/>
                </a:solidFill>
                <a:effectLst/>
                <a:latin typeface="+mn-lt"/>
                <a:ea typeface="+mn-ea"/>
                <a:cs typeface="+mn-cs"/>
              </a:rPr>
              <a:t>how often</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how well</a:t>
            </a:r>
            <a:r>
              <a:rPr lang="en-US" sz="1200" kern="1200" dirty="0">
                <a:solidFill>
                  <a:schemeClr val="tx1"/>
                </a:solidFill>
                <a:effectLst/>
                <a:latin typeface="+mn-lt"/>
                <a:ea typeface="+mn-ea"/>
                <a:cs typeface="+mn-cs"/>
              </a:rPr>
              <a:t> effective interactions are observed in classrooms.</a:t>
            </a:r>
          </a:p>
          <a:p>
            <a:r>
              <a:rPr lang="en-US" sz="1200" kern="1200" dirty="0">
                <a:solidFill>
                  <a:schemeClr val="tx1"/>
                </a:solidFill>
                <a:effectLst/>
                <a:latin typeface="+mn-lt"/>
                <a:ea typeface="+mn-ea"/>
                <a:cs typeface="+mn-cs"/>
              </a:rPr>
              <a:t>A score in the </a:t>
            </a:r>
            <a:r>
              <a:rPr lang="en-US" sz="1200" b="1" kern="1200" dirty="0">
                <a:solidFill>
                  <a:schemeClr val="tx1"/>
                </a:solidFill>
                <a:effectLst/>
                <a:latin typeface="+mn-lt"/>
                <a:ea typeface="+mn-ea"/>
                <a:cs typeface="+mn-cs"/>
              </a:rPr>
              <a:t>Low Range (1–2)</a:t>
            </a:r>
            <a:r>
              <a:rPr lang="en-US" sz="1200" kern="1200" dirty="0">
                <a:solidFill>
                  <a:schemeClr val="tx1"/>
                </a:solidFill>
                <a:effectLst/>
                <a:latin typeface="+mn-lt"/>
                <a:ea typeface="+mn-ea"/>
                <a:cs typeface="+mn-cs"/>
              </a:rPr>
              <a:t> means the behavior or interaction is observed </a:t>
            </a:r>
            <a:r>
              <a:rPr lang="en-US" sz="1200" b="1" kern="1200" dirty="0">
                <a:solidFill>
                  <a:schemeClr val="tx1"/>
                </a:solidFill>
                <a:effectLst/>
                <a:latin typeface="+mn-lt"/>
                <a:ea typeface="+mn-ea"/>
                <a:cs typeface="+mn-cs"/>
              </a:rPr>
              <a:t>rarely</a:t>
            </a:r>
            <a:r>
              <a:rPr lang="en-US" sz="1200" kern="1200" dirty="0">
                <a:solidFill>
                  <a:schemeClr val="tx1"/>
                </a:solidFill>
                <a:effectLst/>
                <a:latin typeface="+mn-lt"/>
                <a:ea typeface="+mn-ea"/>
                <a:cs typeface="+mn-cs"/>
              </a:rPr>
              <a:t> and at a </a:t>
            </a:r>
            <a:r>
              <a:rPr lang="en-US" sz="1200" b="1" kern="1200" dirty="0">
                <a:solidFill>
                  <a:schemeClr val="tx1"/>
                </a:solidFill>
                <a:effectLst/>
                <a:latin typeface="+mn-lt"/>
                <a:ea typeface="+mn-ea"/>
                <a:cs typeface="+mn-cs"/>
              </a:rPr>
              <a:t>lower quality</a:t>
            </a:r>
            <a:r>
              <a:rPr lang="en-US" sz="1200" kern="1200" dirty="0">
                <a:solidFill>
                  <a:schemeClr val="tx1"/>
                </a:solidFill>
                <a:effectLst/>
                <a:latin typeface="+mn-lt"/>
                <a:ea typeface="+mn-ea"/>
                <a:cs typeface="+mn-cs"/>
              </a:rPr>
              <a:t> — it might happen occasionally but not in a meaningful or consistent way.</a:t>
            </a:r>
          </a:p>
          <a:p>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Mid Range (3–5)</a:t>
            </a:r>
            <a:r>
              <a:rPr lang="en-US" sz="1200" kern="1200" dirty="0">
                <a:solidFill>
                  <a:schemeClr val="tx1"/>
                </a:solidFill>
                <a:effectLst/>
                <a:latin typeface="+mn-lt"/>
                <a:ea typeface="+mn-ea"/>
                <a:cs typeface="+mn-cs"/>
              </a:rPr>
              <a:t> score shows the behavior is seen </a:t>
            </a:r>
            <a:r>
              <a:rPr lang="en-US" sz="1200" b="1" kern="1200" dirty="0">
                <a:solidFill>
                  <a:schemeClr val="tx1"/>
                </a:solidFill>
                <a:effectLst/>
                <a:latin typeface="+mn-lt"/>
                <a:ea typeface="+mn-ea"/>
                <a:cs typeface="+mn-cs"/>
              </a:rPr>
              <a:t>sometimes</a:t>
            </a:r>
            <a:r>
              <a:rPr lang="en-US" sz="1200" kern="1200" dirty="0">
                <a:solidFill>
                  <a:schemeClr val="tx1"/>
                </a:solidFill>
                <a:effectLst/>
                <a:latin typeface="+mn-lt"/>
                <a:ea typeface="+mn-ea"/>
                <a:cs typeface="+mn-cs"/>
              </a:rPr>
              <a:t> and with </a:t>
            </a:r>
            <a:r>
              <a:rPr lang="en-US" sz="1200" b="1" kern="1200" dirty="0">
                <a:solidFill>
                  <a:schemeClr val="tx1"/>
                </a:solidFill>
                <a:effectLst/>
                <a:latin typeface="+mn-lt"/>
                <a:ea typeface="+mn-ea"/>
                <a:cs typeface="+mn-cs"/>
              </a:rPr>
              <a:t>varying quality</a:t>
            </a:r>
            <a:r>
              <a:rPr lang="en-US" sz="1200" kern="1200" dirty="0">
                <a:solidFill>
                  <a:schemeClr val="tx1"/>
                </a:solidFill>
                <a:effectLst/>
                <a:latin typeface="+mn-lt"/>
                <a:ea typeface="+mn-ea"/>
                <a:cs typeface="+mn-cs"/>
              </a:rPr>
              <a:t> — teachers demonstrate it with some children or during certain moments, but not consistently.</a:t>
            </a: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High Range (6–7)</a:t>
            </a:r>
            <a:r>
              <a:rPr lang="en-US" sz="1200" kern="1200" dirty="0">
                <a:solidFill>
                  <a:schemeClr val="tx1"/>
                </a:solidFill>
                <a:effectLst/>
                <a:latin typeface="+mn-lt"/>
                <a:ea typeface="+mn-ea"/>
                <a:cs typeface="+mn-cs"/>
              </a:rPr>
              <a:t> reflects </a:t>
            </a:r>
            <a:r>
              <a:rPr lang="en-US" sz="1200" b="1" kern="1200" dirty="0">
                <a:solidFill>
                  <a:schemeClr val="tx1"/>
                </a:solidFill>
                <a:effectLst/>
                <a:latin typeface="+mn-lt"/>
                <a:ea typeface="+mn-ea"/>
                <a:cs typeface="+mn-cs"/>
              </a:rPr>
              <a:t>consistent, high-quality interactions</a:t>
            </a:r>
            <a:r>
              <a:rPr lang="en-US" sz="1200" kern="1200" dirty="0">
                <a:solidFill>
                  <a:schemeClr val="tx1"/>
                </a:solidFill>
                <a:effectLst/>
                <a:latin typeface="+mn-lt"/>
                <a:ea typeface="+mn-ea"/>
                <a:cs typeface="+mn-cs"/>
              </a:rPr>
              <a:t> across children and throughout the observation — this is where strong, intentional teaching and caregiving are most visible.</a:t>
            </a:r>
          </a:p>
          <a:p>
            <a:r>
              <a:rPr lang="en-US" sz="1200" kern="1200" dirty="0">
                <a:solidFill>
                  <a:schemeClr val="tx1"/>
                </a:solidFill>
                <a:effectLst/>
                <a:latin typeface="+mn-lt"/>
                <a:ea typeface="+mn-ea"/>
                <a:cs typeface="+mn-cs"/>
              </a:rPr>
              <a:t>Here is a reminder: CLASS® scores don’t measure perfection—they show </a:t>
            </a:r>
            <a:r>
              <a:rPr lang="en-US" sz="1200" b="1" kern="1200" dirty="0">
                <a:solidFill>
                  <a:schemeClr val="tx1"/>
                </a:solidFill>
                <a:effectLst/>
                <a:latin typeface="+mn-lt"/>
                <a:ea typeface="+mn-ea"/>
                <a:cs typeface="+mn-cs"/>
              </a:rPr>
              <a:t>patterns of interactions</a:t>
            </a:r>
            <a:r>
              <a:rPr lang="en-US" sz="1200" kern="1200" dirty="0">
                <a:solidFill>
                  <a:schemeClr val="tx1"/>
                </a:solidFill>
                <a:effectLst/>
                <a:latin typeface="+mn-lt"/>
                <a:ea typeface="+mn-ea"/>
                <a:cs typeface="+mn-cs"/>
              </a:rPr>
              <a:t> and help identify where coaching and support can make the greatest impact.</a:t>
            </a:r>
          </a:p>
          <a:p>
            <a:endParaRPr lang="en-US" dirty="0"/>
          </a:p>
        </p:txBody>
      </p:sp>
      <p:sp>
        <p:nvSpPr>
          <p:cNvPr id="4" name="Slide Number Placeholder 3"/>
          <p:cNvSpPr>
            <a:spLocks noGrp="1"/>
          </p:cNvSpPr>
          <p:nvPr>
            <p:ph type="sldNum" sz="quarter" idx="5"/>
          </p:nvPr>
        </p:nvSpPr>
        <p:spPr/>
        <p:txBody>
          <a:bodyPr/>
          <a:lstStyle/>
          <a:p>
            <a:fld id="{FCE25E2B-DC8A-C946-B71C-34794608FF3E}" type="slidenum">
              <a:rPr lang="en-US" smtClean="0"/>
              <a:t>10</a:t>
            </a:fld>
            <a:endParaRPr lang="en-US"/>
          </a:p>
        </p:txBody>
      </p:sp>
    </p:spTree>
    <p:extLst>
      <p:ext uri="{BB962C8B-B14F-4D97-AF65-F5344CB8AC3E}">
        <p14:creationId xmlns:p14="http://schemas.microsoft.com/office/powerpoint/2010/main" val="1054204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entered Title with Lin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225675"/>
            <a:ext cx="10363200" cy="1655763"/>
          </a:xfrm>
          <a:prstGeom prst="rect">
            <a:avLst/>
          </a:prstGeom>
        </p:spPr>
        <p:txBody>
          <a:bodyPr anchor="b">
            <a:normAutofit/>
          </a:bodyPr>
          <a:lstStyle>
            <a:lvl1pPr algn="ctr">
              <a:defRPr sz="4400" spc="0">
                <a:latin typeface="+mj-lt"/>
              </a:defRPr>
            </a:lvl1pPr>
          </a:lstStyle>
          <a:p>
            <a:r>
              <a:rPr lang="en-US" dirty="0"/>
              <a:t>Presentation Title Goes here</a:t>
            </a:r>
            <a:br>
              <a:rPr lang="en-US" dirty="0"/>
            </a:br>
            <a:r>
              <a:rPr lang="en-US" dirty="0"/>
              <a:t>Lorem Ipsum</a:t>
            </a:r>
          </a:p>
        </p:txBody>
      </p:sp>
      <p:sp>
        <p:nvSpPr>
          <p:cNvPr id="3" name="Subtitle 2"/>
          <p:cNvSpPr>
            <a:spLocks noGrp="1"/>
          </p:cNvSpPr>
          <p:nvPr>
            <p:ph type="subTitle" idx="1" hasCustomPrompt="1"/>
          </p:nvPr>
        </p:nvSpPr>
        <p:spPr>
          <a:xfrm>
            <a:off x="1524000" y="4173815"/>
            <a:ext cx="9144000" cy="1655762"/>
          </a:xfrm>
        </p:spPr>
        <p:txBody>
          <a:bodyPr/>
          <a:lstStyle>
            <a:lvl1pPr marL="0" indent="0" algn="ctr">
              <a:buNone/>
              <a:defRPr sz="2400" b="0" i="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Tree>
    <p:extLst>
      <p:ext uri="{BB962C8B-B14F-4D97-AF65-F5344CB8AC3E}">
        <p14:creationId xmlns:p14="http://schemas.microsoft.com/office/powerpoint/2010/main" val="371541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Chapter Title- 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C76BB-99FE-6A4A-A560-60713821795C}"/>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1" i="0">
                <a:latin typeface="Arial" panose="020B0604020202020204" pitchFamily="34" charset="0"/>
                <a:cs typeface="Arial" panose="020B0604020202020204" pitchFamily="34" charset="0"/>
              </a:defRPr>
            </a:lvl1pPr>
          </a:lstStyle>
          <a:p>
            <a:r>
              <a:rPr lang="en-US" dirty="0"/>
              <a:t>Chapter Title</a:t>
            </a:r>
          </a:p>
        </p:txBody>
      </p:sp>
      <p:sp>
        <p:nvSpPr>
          <p:cNvPr id="3" name="Subtitle 2">
            <a:extLst>
              <a:ext uri="{FF2B5EF4-FFF2-40B4-BE49-F238E27FC236}">
                <a16:creationId xmlns:a16="http://schemas.microsoft.com/office/drawing/2014/main" id="{ADA994C4-B99C-5F4D-A70D-660BA705CD68}"/>
              </a:ext>
            </a:extLst>
          </p:cNvPr>
          <p:cNvSpPr>
            <a:spLocks noGrp="1"/>
          </p:cNvSpPr>
          <p:nvPr>
            <p:ph type="subTitle" idx="1" hasCustomPrompt="1"/>
          </p:nvPr>
        </p:nvSpPr>
        <p:spPr>
          <a:xfrm>
            <a:off x="1524000" y="3884773"/>
            <a:ext cx="9144000" cy="1243998"/>
          </a:xfrm>
          <a:prstGeom prst="rect">
            <a:avLst/>
          </a:prstGeom>
        </p:spPr>
        <p:txBody>
          <a:bodyPr/>
          <a:lstStyle>
            <a:lvl1pPr marL="0" indent="0" algn="ctr">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Subtitle Goes here</a:t>
            </a:r>
          </a:p>
        </p:txBody>
      </p:sp>
      <p:sp>
        <p:nvSpPr>
          <p:cNvPr id="8" name="Footer Placeholder 4">
            <a:extLst>
              <a:ext uri="{FF2B5EF4-FFF2-40B4-BE49-F238E27FC236}">
                <a16:creationId xmlns:a16="http://schemas.microsoft.com/office/drawing/2014/main" id="{4D238E03-5F5F-C049-8008-5EE718A49CBA}"/>
              </a:ext>
            </a:extLst>
          </p:cNvPr>
          <p:cNvSpPr>
            <a:spLocks noGrp="1"/>
          </p:cNvSpPr>
          <p:nvPr>
            <p:ph type="ftr" sz="quarter" idx="11"/>
          </p:nvPr>
        </p:nvSpPr>
        <p:spPr>
          <a:xfrm>
            <a:off x="4979894" y="6356351"/>
            <a:ext cx="5428129" cy="365125"/>
          </a:xfrm>
        </p:spPr>
        <p:txBody>
          <a:bodyPr anchor="t"/>
          <a:lstStyle>
            <a:lvl1pPr algn="r">
              <a:defRPr/>
            </a:lvl1pPr>
          </a:lstStyle>
          <a:p>
            <a:endParaRPr lang="en-US" dirty="0"/>
          </a:p>
        </p:txBody>
      </p:sp>
      <p:sp>
        <p:nvSpPr>
          <p:cNvPr id="9" name="Slide Number Placeholder 5">
            <a:extLst>
              <a:ext uri="{FF2B5EF4-FFF2-40B4-BE49-F238E27FC236}">
                <a16:creationId xmlns:a16="http://schemas.microsoft.com/office/drawing/2014/main" id="{88DBF6AE-EE9F-3E41-A264-530823CF1FC5}"/>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dirty="0"/>
          </a:p>
        </p:txBody>
      </p:sp>
    </p:spTree>
    <p:extLst>
      <p:ext uri="{BB962C8B-B14F-4D97-AF65-F5344CB8AC3E}">
        <p14:creationId xmlns:p14="http://schemas.microsoft.com/office/powerpoint/2010/main" val="4031806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 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3E172-3BA0-BA4F-91FD-FEF0D877AAEC}"/>
              </a:ext>
            </a:extLst>
          </p:cNvPr>
          <p:cNvSpPr>
            <a:spLocks noGrp="1"/>
          </p:cNvSpPr>
          <p:nvPr>
            <p:ph type="title"/>
          </p:nvPr>
        </p:nvSpPr>
        <p:spPr>
          <a:xfrm>
            <a:off x="481730" y="987425"/>
            <a:ext cx="4897095" cy="1600200"/>
          </a:xfrm>
          <a:prstGeom prst="rect">
            <a:avLst/>
          </a:prstGeo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2B1AE62E-CF4D-2A49-84F6-421F6AC71B36}"/>
              </a:ext>
            </a:extLst>
          </p:cNvPr>
          <p:cNvSpPr>
            <a:spLocks noGrp="1"/>
          </p:cNvSpPr>
          <p:nvPr>
            <p:ph type="pic" idx="1"/>
          </p:nvPr>
        </p:nvSpPr>
        <p:spPr>
          <a:xfrm>
            <a:off x="6096000" y="740780"/>
            <a:ext cx="6096000" cy="611721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C1A7FC8-203C-B34C-BC06-B0C45A112175}"/>
              </a:ext>
            </a:extLst>
          </p:cNvPr>
          <p:cNvSpPr>
            <a:spLocks noGrp="1"/>
          </p:cNvSpPr>
          <p:nvPr>
            <p:ph type="body" sz="half" idx="2" hasCustomPrompt="1"/>
          </p:nvPr>
        </p:nvSpPr>
        <p:spPr>
          <a:xfrm>
            <a:off x="481730" y="2918013"/>
            <a:ext cx="4897095" cy="2952563"/>
          </a:xfrm>
          <a:prstGeom prst="rect">
            <a:avLst/>
          </a:prstGeom>
        </p:spPr>
        <p:txBody>
          <a:bodyPr>
            <a:normAutofit/>
          </a:bodyPr>
          <a:lstStyle>
            <a:lvl1pPr marL="0" indent="0">
              <a:buNone/>
              <a:defRPr lang="en-US" sz="1600" b="0" i="0" smtClean="0">
                <a:effectLst/>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err="1">
                <a:solidFill>
                  <a:srgbClr val="003568"/>
                </a:solidFill>
                <a:effectLst/>
                <a:latin typeface="Franklin Gothic Book" panose="020B0503020102020204" pitchFamily="34" charset="0"/>
              </a:rPr>
              <a:t>Miur</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aut</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ligenda</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doluptati</a:t>
            </a:r>
            <a:r>
              <a:rPr lang="en-US" dirty="0">
                <a:solidFill>
                  <a:srgbClr val="003568"/>
                </a:solidFill>
                <a:effectLst/>
                <a:latin typeface="Franklin Gothic Book" panose="020B0503020102020204" pitchFamily="34" charset="0"/>
              </a:rPr>
              <a:t> de di </a:t>
            </a:r>
            <a:r>
              <a:rPr lang="en-US" dirty="0" err="1">
                <a:solidFill>
                  <a:srgbClr val="003568"/>
                </a:solidFill>
                <a:effectLst/>
                <a:latin typeface="Franklin Gothic Book" panose="020B0503020102020204" pitchFamily="34" charset="0"/>
              </a:rPr>
              <a:t>doloruptat</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Ebis</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solores</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solupta</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ectatur</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Icitae</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explaut</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doluptatur</a:t>
            </a:r>
            <a:r>
              <a:rPr lang="en-US" dirty="0">
                <a:solidFill>
                  <a:srgbClr val="003568"/>
                </a:solidFill>
                <a:effectLst/>
                <a:latin typeface="Franklin Gothic Book" panose="020B0503020102020204" pitchFamily="34" charset="0"/>
              </a:rPr>
              <a:t>? Ur sim </a:t>
            </a:r>
            <a:r>
              <a:rPr lang="en-US" dirty="0" err="1">
                <a:solidFill>
                  <a:srgbClr val="003568"/>
                </a:solidFill>
                <a:effectLst/>
                <a:latin typeface="Franklin Gothic Book" panose="020B0503020102020204" pitchFamily="34" charset="0"/>
              </a:rPr>
              <a:t>secumet</a:t>
            </a:r>
            <a:r>
              <a:rPr lang="en-US" dirty="0">
                <a:solidFill>
                  <a:srgbClr val="003568"/>
                </a:solidFill>
                <a:effectLst/>
                <a:latin typeface="Franklin Gothic Book" panose="020B0503020102020204" pitchFamily="34" charset="0"/>
              </a:rPr>
              <a:t> quo con nus </a:t>
            </a:r>
            <a:r>
              <a:rPr lang="en-US" dirty="0" err="1">
                <a:solidFill>
                  <a:srgbClr val="003568"/>
                </a:solidFill>
                <a:effectLst/>
                <a:latin typeface="Franklin Gothic Book" panose="020B0503020102020204" pitchFamily="34" charset="0"/>
              </a:rPr>
              <a:t>veles</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abore</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cus</a:t>
            </a:r>
            <a:r>
              <a:rPr lang="en-US" dirty="0">
                <a:solidFill>
                  <a:srgbClr val="003568"/>
                </a:solidFill>
                <a:effectLst/>
                <a:latin typeface="Franklin Gothic Book" panose="020B0503020102020204" pitchFamily="34" charset="0"/>
              </a:rPr>
              <a:t> di </a:t>
            </a:r>
            <a:r>
              <a:rPr lang="en-US" dirty="0" err="1">
                <a:solidFill>
                  <a:srgbClr val="003568"/>
                </a:solidFill>
                <a:effectLst/>
                <a:latin typeface="Franklin Gothic Book" panose="020B0503020102020204" pitchFamily="34" charset="0"/>
              </a:rPr>
              <a:t>blacia</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suntorit</a:t>
            </a:r>
            <a:r>
              <a:rPr lang="en-US" dirty="0">
                <a:solidFill>
                  <a:srgbClr val="003568"/>
                </a:solidFill>
                <a:effectLst/>
                <a:latin typeface="Franklin Gothic Book" panose="020B0503020102020204" pitchFamily="34" charset="0"/>
              </a:rPr>
              <a:t> unto tor </a:t>
            </a:r>
            <a:r>
              <a:rPr lang="en-US" dirty="0" err="1">
                <a:solidFill>
                  <a:srgbClr val="003568"/>
                </a:solidFill>
                <a:effectLst/>
                <a:latin typeface="Franklin Gothic Book" panose="020B0503020102020204" pitchFamily="34" charset="0"/>
              </a:rPr>
              <a:t>aut</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alitet</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ut</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ea</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quatum</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exerchiciam</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aut</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aut</a:t>
            </a:r>
            <a:r>
              <a:rPr lang="en-US" dirty="0">
                <a:solidFill>
                  <a:srgbClr val="003568"/>
                </a:solidFill>
                <a:effectLst/>
                <a:latin typeface="Franklin Gothic Book" panose="020B0503020102020204" pitchFamily="34" charset="0"/>
              </a:rPr>
              <a:t> int </a:t>
            </a:r>
            <a:r>
              <a:rPr lang="en-US" dirty="0" err="1">
                <a:solidFill>
                  <a:srgbClr val="003568"/>
                </a:solidFill>
                <a:effectLst/>
                <a:latin typeface="Franklin Gothic Book" panose="020B0503020102020204" pitchFamily="34" charset="0"/>
              </a:rPr>
              <a:t>modiam</a:t>
            </a:r>
            <a:r>
              <a:rPr lang="en-US" dirty="0">
                <a:solidFill>
                  <a:srgbClr val="003568"/>
                </a:solidFill>
                <a:effectLst/>
                <a:latin typeface="Franklin Gothic Book" panose="020B0503020102020204" pitchFamily="34" charset="0"/>
              </a:rPr>
              <a:t> que di id </a:t>
            </a:r>
            <a:r>
              <a:rPr lang="en-US" dirty="0" err="1">
                <a:solidFill>
                  <a:srgbClr val="003568"/>
                </a:solidFill>
                <a:effectLst/>
                <a:latin typeface="Franklin Gothic Book" panose="020B0503020102020204" pitchFamily="34" charset="0"/>
              </a:rPr>
              <a:t>earcil</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ilignis</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atios</a:t>
            </a:r>
            <a:r>
              <a:rPr lang="en-US" dirty="0">
                <a:solidFill>
                  <a:srgbClr val="003568"/>
                </a:solidFill>
                <a:effectLst/>
                <a:latin typeface="Franklin Gothic Book" panose="020B0503020102020204" pitchFamily="34" charset="0"/>
              </a:rPr>
              <a:t> cone.</a:t>
            </a:r>
          </a:p>
        </p:txBody>
      </p:sp>
    </p:spTree>
    <p:extLst>
      <p:ext uri="{BB962C8B-B14F-4D97-AF65-F5344CB8AC3E}">
        <p14:creationId xmlns:p14="http://schemas.microsoft.com/office/powerpoint/2010/main" val="139473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6D5205-DFE4-8F43-94C2-80C267A4C591}"/>
              </a:ext>
            </a:extLst>
          </p:cNvPr>
          <p:cNvSpPr>
            <a:spLocks noGrp="1"/>
          </p:cNvSpPr>
          <p:nvPr>
            <p:ph idx="1"/>
          </p:nvPr>
        </p:nvSpPr>
        <p:spPr>
          <a:xfrm>
            <a:off x="6096000" y="987426"/>
            <a:ext cx="5259917"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82131A8D-138B-ED48-80C1-C93024265C4B}"/>
              </a:ext>
            </a:extLst>
          </p:cNvPr>
          <p:cNvSpPr>
            <a:spLocks noGrp="1"/>
          </p:cNvSpPr>
          <p:nvPr>
            <p:ph type="title"/>
          </p:nvPr>
        </p:nvSpPr>
        <p:spPr>
          <a:xfrm>
            <a:off x="481730" y="987425"/>
            <a:ext cx="4897095" cy="1600200"/>
          </a:xfrm>
          <a:prstGeom prst="rect">
            <a:avLst/>
          </a:prstGeom>
        </p:spPr>
        <p:txBody>
          <a:bodyPr anchor="b"/>
          <a:lstStyle>
            <a:lvl1pPr>
              <a:defRPr sz="3200"/>
            </a:lvl1pPr>
          </a:lstStyle>
          <a:p>
            <a:r>
              <a:rPr lang="en-US" dirty="0"/>
              <a:t>Click to edit Master title style</a:t>
            </a:r>
          </a:p>
        </p:txBody>
      </p:sp>
      <p:sp>
        <p:nvSpPr>
          <p:cNvPr id="9" name="Text Placeholder 3">
            <a:extLst>
              <a:ext uri="{FF2B5EF4-FFF2-40B4-BE49-F238E27FC236}">
                <a16:creationId xmlns:a16="http://schemas.microsoft.com/office/drawing/2014/main" id="{F4BD98CF-52A9-904D-B1ED-31EBF5B9B48F}"/>
              </a:ext>
            </a:extLst>
          </p:cNvPr>
          <p:cNvSpPr>
            <a:spLocks noGrp="1"/>
          </p:cNvSpPr>
          <p:nvPr>
            <p:ph type="body" sz="half" idx="2" hasCustomPrompt="1"/>
          </p:nvPr>
        </p:nvSpPr>
        <p:spPr>
          <a:xfrm>
            <a:off x="481730" y="2918013"/>
            <a:ext cx="4897095" cy="2952563"/>
          </a:xfrm>
          <a:prstGeom prst="rect">
            <a:avLst/>
          </a:prstGeom>
        </p:spPr>
        <p:txBody>
          <a:bodyPr>
            <a:normAutofit/>
          </a:bodyPr>
          <a:lstStyle>
            <a:lvl1pPr marL="0" indent="0">
              <a:buNone/>
              <a:defRPr lang="en-US" sz="1600" b="0" i="0" smtClean="0">
                <a:effectLst/>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solidFill>
                  <a:srgbClr val="003568"/>
                </a:solidFill>
                <a:effectLst/>
                <a:latin typeface="Franklin Gothic Book" panose="020B0503020102020204" pitchFamily="34" charset="0"/>
              </a:rPr>
              <a:t>Mil </a:t>
            </a:r>
            <a:r>
              <a:rPr lang="en-US" dirty="0" err="1">
                <a:solidFill>
                  <a:srgbClr val="003568"/>
                </a:solidFill>
                <a:effectLst/>
                <a:latin typeface="Franklin Gothic Book" panose="020B0503020102020204" pitchFamily="34" charset="0"/>
              </a:rPr>
              <a:t>iur</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aut</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ligenda</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doluptati</a:t>
            </a:r>
            <a:r>
              <a:rPr lang="en-US" dirty="0">
                <a:solidFill>
                  <a:srgbClr val="003568"/>
                </a:solidFill>
                <a:effectLst/>
                <a:latin typeface="Franklin Gothic Book" panose="020B0503020102020204" pitchFamily="34" charset="0"/>
              </a:rPr>
              <a:t> de di </a:t>
            </a:r>
            <a:r>
              <a:rPr lang="en-US" dirty="0" err="1">
                <a:solidFill>
                  <a:srgbClr val="003568"/>
                </a:solidFill>
                <a:effectLst/>
                <a:latin typeface="Franklin Gothic Book" panose="020B0503020102020204" pitchFamily="34" charset="0"/>
              </a:rPr>
              <a:t>doloruptat</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Ebis</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solores</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solupta</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ectatur</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Icitae</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explaut</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doluptatur</a:t>
            </a:r>
            <a:r>
              <a:rPr lang="en-US" dirty="0">
                <a:solidFill>
                  <a:srgbClr val="003568"/>
                </a:solidFill>
                <a:effectLst/>
                <a:latin typeface="Franklin Gothic Book" panose="020B0503020102020204" pitchFamily="34" charset="0"/>
              </a:rPr>
              <a:t>? Ur sim </a:t>
            </a:r>
            <a:r>
              <a:rPr lang="en-US" dirty="0" err="1">
                <a:solidFill>
                  <a:srgbClr val="003568"/>
                </a:solidFill>
                <a:effectLst/>
                <a:latin typeface="Franklin Gothic Book" panose="020B0503020102020204" pitchFamily="34" charset="0"/>
              </a:rPr>
              <a:t>secumet</a:t>
            </a:r>
            <a:r>
              <a:rPr lang="en-US" dirty="0">
                <a:solidFill>
                  <a:srgbClr val="003568"/>
                </a:solidFill>
                <a:effectLst/>
                <a:latin typeface="Franklin Gothic Book" panose="020B0503020102020204" pitchFamily="34" charset="0"/>
              </a:rPr>
              <a:t> quo con nus </a:t>
            </a:r>
            <a:r>
              <a:rPr lang="en-US" dirty="0" err="1">
                <a:solidFill>
                  <a:srgbClr val="003568"/>
                </a:solidFill>
                <a:effectLst/>
                <a:latin typeface="Franklin Gothic Book" panose="020B0503020102020204" pitchFamily="34" charset="0"/>
              </a:rPr>
              <a:t>veles</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abore</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cus</a:t>
            </a:r>
            <a:r>
              <a:rPr lang="en-US" dirty="0">
                <a:solidFill>
                  <a:srgbClr val="003568"/>
                </a:solidFill>
                <a:effectLst/>
                <a:latin typeface="Franklin Gothic Book" panose="020B0503020102020204" pitchFamily="34" charset="0"/>
              </a:rPr>
              <a:t> di </a:t>
            </a:r>
            <a:r>
              <a:rPr lang="en-US" dirty="0" err="1">
                <a:solidFill>
                  <a:srgbClr val="003568"/>
                </a:solidFill>
                <a:effectLst/>
                <a:latin typeface="Franklin Gothic Book" panose="020B0503020102020204" pitchFamily="34" charset="0"/>
              </a:rPr>
              <a:t>blacia</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suntorit</a:t>
            </a:r>
            <a:r>
              <a:rPr lang="en-US" dirty="0">
                <a:solidFill>
                  <a:srgbClr val="003568"/>
                </a:solidFill>
                <a:effectLst/>
                <a:latin typeface="Franklin Gothic Book" panose="020B0503020102020204" pitchFamily="34" charset="0"/>
              </a:rPr>
              <a:t> unto tor </a:t>
            </a:r>
            <a:r>
              <a:rPr lang="en-US" dirty="0" err="1">
                <a:solidFill>
                  <a:srgbClr val="003568"/>
                </a:solidFill>
                <a:effectLst/>
                <a:latin typeface="Franklin Gothic Book" panose="020B0503020102020204" pitchFamily="34" charset="0"/>
              </a:rPr>
              <a:t>aut</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alitet</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ut</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ea</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quatum</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exerchiciam</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aut</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aut</a:t>
            </a:r>
            <a:r>
              <a:rPr lang="en-US" dirty="0">
                <a:solidFill>
                  <a:srgbClr val="003568"/>
                </a:solidFill>
                <a:effectLst/>
                <a:latin typeface="Franklin Gothic Book" panose="020B0503020102020204" pitchFamily="34" charset="0"/>
              </a:rPr>
              <a:t> int </a:t>
            </a:r>
            <a:r>
              <a:rPr lang="en-US" dirty="0" err="1">
                <a:solidFill>
                  <a:srgbClr val="003568"/>
                </a:solidFill>
                <a:effectLst/>
                <a:latin typeface="Franklin Gothic Book" panose="020B0503020102020204" pitchFamily="34" charset="0"/>
              </a:rPr>
              <a:t>modiam</a:t>
            </a:r>
            <a:r>
              <a:rPr lang="en-US" dirty="0">
                <a:solidFill>
                  <a:srgbClr val="003568"/>
                </a:solidFill>
                <a:effectLst/>
                <a:latin typeface="Franklin Gothic Book" panose="020B0503020102020204" pitchFamily="34" charset="0"/>
              </a:rPr>
              <a:t> que di id </a:t>
            </a:r>
            <a:r>
              <a:rPr lang="en-US" dirty="0" err="1">
                <a:solidFill>
                  <a:srgbClr val="003568"/>
                </a:solidFill>
                <a:effectLst/>
                <a:latin typeface="Franklin Gothic Book" panose="020B0503020102020204" pitchFamily="34" charset="0"/>
              </a:rPr>
              <a:t>earcil</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ilignis</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atios</a:t>
            </a:r>
            <a:r>
              <a:rPr lang="en-US" dirty="0">
                <a:solidFill>
                  <a:srgbClr val="003568"/>
                </a:solidFill>
                <a:effectLst/>
                <a:latin typeface="Franklin Gothic Book" panose="020B0503020102020204" pitchFamily="34" charset="0"/>
              </a:rPr>
              <a:t> cone.</a:t>
            </a:r>
          </a:p>
        </p:txBody>
      </p:sp>
      <p:sp>
        <p:nvSpPr>
          <p:cNvPr id="11" name="Footer Placeholder 4">
            <a:extLst>
              <a:ext uri="{FF2B5EF4-FFF2-40B4-BE49-F238E27FC236}">
                <a16:creationId xmlns:a16="http://schemas.microsoft.com/office/drawing/2014/main" id="{7C1C6C81-D888-954B-A54A-EA827A840473}"/>
              </a:ext>
            </a:extLst>
          </p:cNvPr>
          <p:cNvSpPr>
            <a:spLocks noGrp="1"/>
          </p:cNvSpPr>
          <p:nvPr>
            <p:ph type="ftr" sz="quarter" idx="11"/>
          </p:nvPr>
        </p:nvSpPr>
        <p:spPr>
          <a:xfrm>
            <a:off x="4979894" y="6356351"/>
            <a:ext cx="5428129" cy="365125"/>
          </a:xfrm>
        </p:spPr>
        <p:txBody>
          <a:bodyPr anchor="t"/>
          <a:lstStyle>
            <a:lvl1pPr algn="r">
              <a:defRPr/>
            </a:lvl1pPr>
          </a:lstStyle>
          <a:p>
            <a:endParaRPr lang="en-US" dirty="0"/>
          </a:p>
        </p:txBody>
      </p:sp>
      <p:sp>
        <p:nvSpPr>
          <p:cNvPr id="12" name="Slide Number Placeholder 5">
            <a:extLst>
              <a:ext uri="{FF2B5EF4-FFF2-40B4-BE49-F238E27FC236}">
                <a16:creationId xmlns:a16="http://schemas.microsoft.com/office/drawing/2014/main" id="{C4198EC4-02B7-5C41-A127-53CEBC0A2FCD}"/>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dirty="0"/>
          </a:p>
        </p:txBody>
      </p:sp>
    </p:spTree>
    <p:extLst>
      <p:ext uri="{BB962C8B-B14F-4D97-AF65-F5344CB8AC3E}">
        <p14:creationId xmlns:p14="http://schemas.microsoft.com/office/powerpoint/2010/main" val="1818432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7203-DC92-5C41-9AC0-09DDCDC610FE}"/>
              </a:ext>
            </a:extLst>
          </p:cNvPr>
          <p:cNvSpPr>
            <a:spLocks noGrp="1"/>
          </p:cNvSpPr>
          <p:nvPr>
            <p:ph type="title"/>
          </p:nvPr>
        </p:nvSpPr>
        <p:spPr>
          <a:xfrm>
            <a:off x="497539" y="852676"/>
            <a:ext cx="11282084" cy="1307871"/>
          </a:xfrm>
          <a:prstGeom prst="rect">
            <a:avLst/>
          </a:prstGeom>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D1FEC46B-7CD3-A94E-9261-EAA46BB94A3E}"/>
              </a:ext>
            </a:extLst>
          </p:cNvPr>
          <p:cNvSpPr>
            <a:spLocks noGrp="1"/>
          </p:cNvSpPr>
          <p:nvPr>
            <p:ph idx="1"/>
          </p:nvPr>
        </p:nvSpPr>
        <p:spPr>
          <a:xfrm>
            <a:off x="497540" y="2454327"/>
            <a:ext cx="11282083" cy="33144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AB25E2F-DDD4-524D-B981-07019937A1D5}"/>
              </a:ext>
            </a:extLst>
          </p:cNvPr>
          <p:cNvSpPr>
            <a:spLocks noGrp="1"/>
          </p:cNvSpPr>
          <p:nvPr>
            <p:ph type="ftr" sz="quarter" idx="11"/>
          </p:nvPr>
        </p:nvSpPr>
        <p:spPr>
          <a:xfrm>
            <a:off x="4979894" y="6356351"/>
            <a:ext cx="5428129" cy="365125"/>
          </a:xfrm>
        </p:spPr>
        <p:txBody>
          <a:bodyPr anchor="t"/>
          <a:lstStyle>
            <a:lvl1pPr algn="r">
              <a:defRPr/>
            </a:lvl1pPr>
          </a:lstStyle>
          <a:p>
            <a:endParaRPr lang="en-US" dirty="0"/>
          </a:p>
        </p:txBody>
      </p:sp>
      <p:sp>
        <p:nvSpPr>
          <p:cNvPr id="6" name="Slide Number Placeholder 5">
            <a:extLst>
              <a:ext uri="{FF2B5EF4-FFF2-40B4-BE49-F238E27FC236}">
                <a16:creationId xmlns:a16="http://schemas.microsoft.com/office/drawing/2014/main" id="{CFA618AF-2A22-B74E-813F-A6CFA5E75C08}"/>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dirty="0"/>
          </a:p>
        </p:txBody>
      </p:sp>
    </p:spTree>
    <p:extLst>
      <p:ext uri="{BB962C8B-B14F-4D97-AF65-F5344CB8AC3E}">
        <p14:creationId xmlns:p14="http://schemas.microsoft.com/office/powerpoint/2010/main" val="2686265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8F237E-B964-F640-9823-780253409CC9}"/>
              </a:ext>
            </a:extLst>
          </p:cNvPr>
          <p:cNvSpPr>
            <a:spLocks noGrp="1"/>
          </p:cNvSpPr>
          <p:nvPr>
            <p:ph sz="half" idx="2"/>
          </p:nvPr>
        </p:nvSpPr>
        <p:spPr>
          <a:xfrm>
            <a:off x="6282141" y="2437373"/>
            <a:ext cx="5497480" cy="356795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8197D8D1-C0AE-284D-8846-DC3A0461D540}"/>
              </a:ext>
            </a:extLst>
          </p:cNvPr>
          <p:cNvSpPr>
            <a:spLocks noGrp="1"/>
          </p:cNvSpPr>
          <p:nvPr>
            <p:ph type="ftr" sz="quarter" idx="11"/>
          </p:nvPr>
        </p:nvSpPr>
        <p:spPr>
          <a:xfrm>
            <a:off x="4979894" y="6356351"/>
            <a:ext cx="5428129" cy="365125"/>
          </a:xfrm>
        </p:spPr>
        <p:txBody>
          <a:bodyPr anchor="t"/>
          <a:lstStyle>
            <a:lvl1pPr algn="r">
              <a:defRPr/>
            </a:lvl1pPr>
          </a:lstStyle>
          <a:p>
            <a:endParaRPr lang="en-US" dirty="0"/>
          </a:p>
        </p:txBody>
      </p:sp>
      <p:sp>
        <p:nvSpPr>
          <p:cNvPr id="9" name="Slide Number Placeholder 5">
            <a:extLst>
              <a:ext uri="{FF2B5EF4-FFF2-40B4-BE49-F238E27FC236}">
                <a16:creationId xmlns:a16="http://schemas.microsoft.com/office/drawing/2014/main" id="{2CD66808-4019-494F-B0EC-9C3007D39E8C}"/>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dirty="0"/>
          </a:p>
        </p:txBody>
      </p:sp>
      <p:sp>
        <p:nvSpPr>
          <p:cNvPr id="10" name="Title 1">
            <a:extLst>
              <a:ext uri="{FF2B5EF4-FFF2-40B4-BE49-F238E27FC236}">
                <a16:creationId xmlns:a16="http://schemas.microsoft.com/office/drawing/2014/main" id="{EC3D4F45-D008-564B-9816-CC0E482C1E4A}"/>
              </a:ext>
            </a:extLst>
          </p:cNvPr>
          <p:cNvSpPr>
            <a:spLocks noGrp="1"/>
          </p:cNvSpPr>
          <p:nvPr>
            <p:ph type="title"/>
          </p:nvPr>
        </p:nvSpPr>
        <p:spPr>
          <a:xfrm>
            <a:off x="497539" y="852676"/>
            <a:ext cx="11282084" cy="1307871"/>
          </a:xfrm>
          <a:prstGeom prst="rect">
            <a:avLst/>
          </a:prstGeom>
        </p:spPr>
        <p:txBody>
          <a:bodyPr anchor="b"/>
          <a:lstStyle/>
          <a:p>
            <a:r>
              <a:rPr lang="en-US" dirty="0"/>
              <a:t>Click to edit Master title style</a:t>
            </a:r>
          </a:p>
        </p:txBody>
      </p:sp>
      <p:sp>
        <p:nvSpPr>
          <p:cNvPr id="12" name="Content Placeholder 3">
            <a:extLst>
              <a:ext uri="{FF2B5EF4-FFF2-40B4-BE49-F238E27FC236}">
                <a16:creationId xmlns:a16="http://schemas.microsoft.com/office/drawing/2014/main" id="{84D66388-3849-0B4D-B44D-6B3260C2734A}"/>
              </a:ext>
            </a:extLst>
          </p:cNvPr>
          <p:cNvSpPr>
            <a:spLocks noGrp="1"/>
          </p:cNvSpPr>
          <p:nvPr>
            <p:ph sz="half" idx="13"/>
          </p:nvPr>
        </p:nvSpPr>
        <p:spPr>
          <a:xfrm>
            <a:off x="481730" y="2437373"/>
            <a:ext cx="5428131" cy="356794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8270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7203-DC92-5C41-9AC0-09DDCDC610FE}"/>
              </a:ext>
            </a:extLst>
          </p:cNvPr>
          <p:cNvSpPr>
            <a:spLocks noGrp="1"/>
          </p:cNvSpPr>
          <p:nvPr>
            <p:ph type="title"/>
          </p:nvPr>
        </p:nvSpPr>
        <p:spPr>
          <a:xfrm>
            <a:off x="497539" y="852676"/>
            <a:ext cx="11228295" cy="1307871"/>
          </a:xfrm>
          <a:prstGeom prst="rect">
            <a:avLst/>
          </a:prstGeom>
        </p:spPr>
        <p:txBody>
          <a:bodyPr anchor="b"/>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D1FEC46B-7CD3-A94E-9261-EAA46BB94A3E}"/>
              </a:ext>
            </a:extLst>
          </p:cNvPr>
          <p:cNvSpPr>
            <a:spLocks noGrp="1"/>
          </p:cNvSpPr>
          <p:nvPr>
            <p:ph idx="1"/>
          </p:nvPr>
        </p:nvSpPr>
        <p:spPr>
          <a:xfrm>
            <a:off x="497540" y="2454327"/>
            <a:ext cx="11228293" cy="3314462"/>
          </a:xfrm>
          <a:prstGeom prst="rect">
            <a:avLst/>
          </a:prstGeom>
        </p:spPr>
        <p:txBody>
          <a:bodyPr/>
          <a:lstStyle>
            <a:lvl1pPr algn="ctr">
              <a:defRPr/>
            </a:lvl1pPr>
            <a:lvl2pPr algn="ctr">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C15EAC8E-CBDF-9941-92A5-7CC4250E6CB6}"/>
              </a:ext>
            </a:extLst>
          </p:cNvPr>
          <p:cNvSpPr>
            <a:spLocks noGrp="1"/>
          </p:cNvSpPr>
          <p:nvPr>
            <p:ph type="ftr" sz="quarter" idx="11"/>
          </p:nvPr>
        </p:nvSpPr>
        <p:spPr>
          <a:xfrm>
            <a:off x="4979894" y="6356351"/>
            <a:ext cx="5428129" cy="365125"/>
          </a:xfrm>
        </p:spPr>
        <p:txBody>
          <a:bodyPr anchor="t"/>
          <a:lstStyle>
            <a:lvl1pPr algn="r">
              <a:defRPr/>
            </a:lvl1pPr>
          </a:lstStyle>
          <a:p>
            <a:endParaRPr lang="en-US" dirty="0"/>
          </a:p>
        </p:txBody>
      </p:sp>
      <p:sp>
        <p:nvSpPr>
          <p:cNvPr id="9" name="Slide Number Placeholder 5">
            <a:extLst>
              <a:ext uri="{FF2B5EF4-FFF2-40B4-BE49-F238E27FC236}">
                <a16:creationId xmlns:a16="http://schemas.microsoft.com/office/drawing/2014/main" id="{B7CBCF6D-A92A-7543-9FB6-D8015B9F00F7}"/>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dirty="0"/>
          </a:p>
        </p:txBody>
      </p:sp>
    </p:spTree>
    <p:extLst>
      <p:ext uri="{BB962C8B-B14F-4D97-AF65-F5344CB8AC3E}">
        <p14:creationId xmlns:p14="http://schemas.microsoft.com/office/powerpoint/2010/main" val="1364411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C15EAC8E-CBDF-9941-92A5-7CC4250E6CB6}"/>
              </a:ext>
            </a:extLst>
          </p:cNvPr>
          <p:cNvSpPr>
            <a:spLocks noGrp="1"/>
          </p:cNvSpPr>
          <p:nvPr>
            <p:ph type="ftr" sz="quarter" idx="11"/>
          </p:nvPr>
        </p:nvSpPr>
        <p:spPr>
          <a:xfrm>
            <a:off x="4979894" y="6356351"/>
            <a:ext cx="5428129" cy="365125"/>
          </a:xfrm>
        </p:spPr>
        <p:txBody>
          <a:bodyPr anchor="t"/>
          <a:lstStyle>
            <a:lvl1pPr algn="r">
              <a:defRPr/>
            </a:lvl1pPr>
          </a:lstStyle>
          <a:p>
            <a:endParaRPr lang="en-US" dirty="0"/>
          </a:p>
        </p:txBody>
      </p:sp>
      <p:sp>
        <p:nvSpPr>
          <p:cNvPr id="9" name="Slide Number Placeholder 5">
            <a:extLst>
              <a:ext uri="{FF2B5EF4-FFF2-40B4-BE49-F238E27FC236}">
                <a16:creationId xmlns:a16="http://schemas.microsoft.com/office/drawing/2014/main" id="{B7CBCF6D-A92A-7543-9FB6-D8015B9F00F7}"/>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dirty="0"/>
          </a:p>
        </p:txBody>
      </p:sp>
    </p:spTree>
    <p:extLst>
      <p:ext uri="{BB962C8B-B14F-4D97-AF65-F5344CB8AC3E}">
        <p14:creationId xmlns:p14="http://schemas.microsoft.com/office/powerpoint/2010/main" val="178666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entered Title No Line-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225675"/>
            <a:ext cx="10363200" cy="1655763"/>
          </a:xfrm>
          <a:prstGeom prst="rect">
            <a:avLst/>
          </a:prstGeom>
        </p:spPr>
        <p:txBody>
          <a:bodyPr anchor="b">
            <a:normAutofit/>
          </a:bodyPr>
          <a:lstStyle>
            <a:lvl1pPr algn="ctr">
              <a:defRPr sz="4400" spc="0">
                <a:latin typeface="+mj-lt"/>
              </a:defRPr>
            </a:lvl1pPr>
          </a:lstStyle>
          <a:p>
            <a:r>
              <a:rPr lang="en-US" dirty="0"/>
              <a:t>Presentation Title Goes here</a:t>
            </a:r>
            <a:br>
              <a:rPr lang="en-US" dirty="0"/>
            </a:br>
            <a:r>
              <a:rPr lang="en-US" dirty="0"/>
              <a:t>Lorem Ipsum</a:t>
            </a:r>
          </a:p>
        </p:txBody>
      </p:sp>
      <p:sp>
        <p:nvSpPr>
          <p:cNvPr id="3" name="Subtitle 2"/>
          <p:cNvSpPr>
            <a:spLocks noGrp="1"/>
          </p:cNvSpPr>
          <p:nvPr>
            <p:ph type="subTitle" idx="1" hasCustomPrompt="1"/>
          </p:nvPr>
        </p:nvSpPr>
        <p:spPr>
          <a:xfrm>
            <a:off x="1524000" y="4173815"/>
            <a:ext cx="9144000" cy="1655762"/>
          </a:xfrm>
        </p:spPr>
        <p:txBody>
          <a:bodyPr/>
          <a:lstStyle>
            <a:lvl1pPr marL="0" indent="0" algn="ctr">
              <a:buNone/>
              <a:defRPr sz="2400" b="0" i="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Tree>
    <p:extLst>
      <p:ext uri="{BB962C8B-B14F-4D97-AF65-F5344CB8AC3E}">
        <p14:creationId xmlns:p14="http://schemas.microsoft.com/office/powerpoint/2010/main" val="1199837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17589-AFB2-0E5B-0E4F-ADB67D8B39A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272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entered Title No lIn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7F45-9C36-0D78-24BF-91B9CE41CAE3}"/>
              </a:ext>
            </a:extLst>
          </p:cNvPr>
          <p:cNvSpPr>
            <a:spLocks noGrp="1"/>
          </p:cNvSpPr>
          <p:nvPr>
            <p:ph type="title" hasCustomPrompt="1"/>
          </p:nvPr>
        </p:nvSpPr>
        <p:spPr/>
        <p:txBody>
          <a:bodyPr/>
          <a:lstStyle>
            <a:lvl1pPr algn="ctr">
              <a:defRPr/>
            </a:lvl1pPr>
          </a:lstStyle>
          <a:p>
            <a:r>
              <a:rPr lang="en-US" dirty="0"/>
              <a:t>Presentation Title Goes Here</a:t>
            </a:r>
          </a:p>
        </p:txBody>
      </p:sp>
      <p:sp>
        <p:nvSpPr>
          <p:cNvPr id="3" name="TextBox 2">
            <a:extLst>
              <a:ext uri="{FF2B5EF4-FFF2-40B4-BE49-F238E27FC236}">
                <a16:creationId xmlns:a16="http://schemas.microsoft.com/office/drawing/2014/main" id="{41E821D6-78F8-5D8E-8C65-B61D29D9351A}"/>
              </a:ext>
            </a:extLst>
          </p:cNvPr>
          <p:cNvSpPr txBox="1"/>
          <p:nvPr userDrawn="1"/>
        </p:nvSpPr>
        <p:spPr>
          <a:xfrm>
            <a:off x="838200" y="3515360"/>
            <a:ext cx="10515600" cy="2621280"/>
          </a:xfrm>
          <a:prstGeom prst="rect">
            <a:avLst/>
          </a:prstGeom>
          <a:noFill/>
        </p:spPr>
        <p:txBody>
          <a:bodyPr wrap="square" rtlCol="0">
            <a:spAutoFit/>
          </a:bodyPr>
          <a:lstStyle/>
          <a:p>
            <a:endParaRPr lang="en-US" dirty="0"/>
          </a:p>
        </p:txBody>
      </p:sp>
      <p:sp>
        <p:nvSpPr>
          <p:cNvPr id="5" name="Text Placeholder 4">
            <a:extLst>
              <a:ext uri="{FF2B5EF4-FFF2-40B4-BE49-F238E27FC236}">
                <a16:creationId xmlns:a16="http://schemas.microsoft.com/office/drawing/2014/main" id="{3077BC65-5BC6-368C-E39E-A3957F3B8FD5}"/>
              </a:ext>
            </a:extLst>
          </p:cNvPr>
          <p:cNvSpPr>
            <a:spLocks noGrp="1"/>
          </p:cNvSpPr>
          <p:nvPr>
            <p:ph type="body" sz="quarter" idx="10"/>
          </p:nvPr>
        </p:nvSpPr>
        <p:spPr>
          <a:xfrm>
            <a:off x="838200" y="3759835"/>
            <a:ext cx="8884603" cy="1858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597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7203-DC92-5C41-9AC0-09DDCDC610FE}"/>
              </a:ext>
            </a:extLst>
          </p:cNvPr>
          <p:cNvSpPr>
            <a:spLocks noGrp="1"/>
          </p:cNvSpPr>
          <p:nvPr>
            <p:ph type="title"/>
          </p:nvPr>
        </p:nvSpPr>
        <p:spPr>
          <a:xfrm>
            <a:off x="497539" y="852676"/>
            <a:ext cx="11282084" cy="1307871"/>
          </a:xfrm>
          <a:prstGeom prst="rect">
            <a:avLst/>
          </a:prstGeo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FEC46B-7CD3-A94E-9261-EAA46BB94A3E}"/>
              </a:ext>
            </a:extLst>
          </p:cNvPr>
          <p:cNvSpPr>
            <a:spLocks noGrp="1"/>
          </p:cNvSpPr>
          <p:nvPr>
            <p:ph idx="1"/>
          </p:nvPr>
        </p:nvSpPr>
        <p:spPr>
          <a:xfrm>
            <a:off x="497540" y="2454327"/>
            <a:ext cx="11282083" cy="33144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AB25E2F-DDD4-524D-B981-07019937A1D5}"/>
              </a:ext>
            </a:extLst>
          </p:cNvPr>
          <p:cNvSpPr>
            <a:spLocks noGrp="1"/>
          </p:cNvSpPr>
          <p:nvPr>
            <p:ph type="ftr" sz="quarter" idx="11"/>
          </p:nvPr>
        </p:nvSpPr>
        <p:spPr>
          <a:xfrm>
            <a:off x="2725272" y="6356351"/>
            <a:ext cx="5428129" cy="365125"/>
          </a:xfrm>
          <a:prstGeom prst="rect">
            <a:avLst/>
          </a:prstGeom>
        </p:spPr>
        <p:txBody>
          <a:bodyPr vert="horz" lIns="91440" tIns="45720" rIns="91440" bIns="45720" rtlCol="0" anchor="t"/>
          <a:lstStyle>
            <a:defPPr>
              <a:defRPr lang="en-US"/>
            </a:defPPr>
            <a:lvl1pPr marL="0" algn="ctr" defTabSz="457200" rtl="0" eaLnBrk="1" latinLnBrk="0" hangingPunct="1">
              <a:defRPr sz="1000" b="1" i="0" kern="1200">
                <a:solidFill>
                  <a:srgbClr val="003568"/>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6" name="Slide Number Placeholder 5">
            <a:extLst>
              <a:ext uri="{FF2B5EF4-FFF2-40B4-BE49-F238E27FC236}">
                <a16:creationId xmlns:a16="http://schemas.microsoft.com/office/drawing/2014/main" id="{CFA618AF-2A22-B74E-813F-A6CFA5E75C08}"/>
              </a:ext>
            </a:extLst>
          </p:cNvPr>
          <p:cNvSpPr>
            <a:spLocks noGrp="1"/>
          </p:cNvSpPr>
          <p:nvPr>
            <p:ph type="sldNum" sz="quarter" idx="12"/>
          </p:nvPr>
        </p:nvSpPr>
        <p:spPr>
          <a:xfrm>
            <a:off x="8610600" y="6356351"/>
            <a:ext cx="2743200" cy="365125"/>
          </a:xfrm>
          <a:prstGeom prst="rect">
            <a:avLst/>
          </a:prstGeom>
        </p:spPr>
        <p:txBody>
          <a:bodyPr vert="horz" lIns="91440" tIns="45720" rIns="91440" bIns="45720" rtlCol="0" anchor="t"/>
          <a:lstStyle>
            <a:defPPr>
              <a:defRPr lang="en-US"/>
            </a:defPPr>
            <a:lvl1pPr marL="0" algn="r" defTabSz="457200" rtl="0" eaLnBrk="1" latinLnBrk="0" hangingPunct="1">
              <a:defRPr sz="1000" b="1" i="0" kern="1200">
                <a:solidFill>
                  <a:srgbClr val="003568"/>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3FE331-99FE-FC4C-843A-669C9210BAAA}" type="slidenum">
              <a:rPr lang="en-US" smtClean="0"/>
              <a:pPr/>
              <a:t>‹#›</a:t>
            </a:fld>
            <a:endParaRPr lang="en-US" dirty="0"/>
          </a:p>
        </p:txBody>
      </p:sp>
    </p:spTree>
    <p:extLst>
      <p:ext uri="{BB962C8B-B14F-4D97-AF65-F5344CB8AC3E}">
        <p14:creationId xmlns:p14="http://schemas.microsoft.com/office/powerpoint/2010/main" val="331433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AD2BC-6B12-3144-A9B9-588EEB0129C0}"/>
              </a:ext>
            </a:extLst>
          </p:cNvPr>
          <p:cNvSpPr>
            <a:spLocks noGrp="1"/>
          </p:cNvSpPr>
          <p:nvPr>
            <p:ph type="title" hasCustomPrompt="1"/>
          </p:nvPr>
        </p:nvSpPr>
        <p:spPr>
          <a:xfrm>
            <a:off x="412377" y="1709739"/>
            <a:ext cx="9735671" cy="2613025"/>
          </a:xfrm>
          <a:prstGeom prst="rect">
            <a:avLst/>
          </a:prstGeom>
        </p:spPr>
        <p:txBody>
          <a:bodyPr anchor="b"/>
          <a:lstStyle>
            <a:lvl1pPr>
              <a:defRPr sz="6000"/>
            </a:lvl1pPr>
          </a:lstStyle>
          <a:p>
            <a:r>
              <a:rPr lang="en-US" dirty="0"/>
              <a:t>Chapter Title Here</a:t>
            </a:r>
            <a:br>
              <a:rPr lang="en-US" dirty="0"/>
            </a:br>
            <a:r>
              <a:rPr lang="en-US" dirty="0"/>
              <a:t>Alternate</a:t>
            </a:r>
          </a:p>
        </p:txBody>
      </p:sp>
      <p:sp>
        <p:nvSpPr>
          <p:cNvPr id="3" name="Text Placeholder 2">
            <a:extLst>
              <a:ext uri="{FF2B5EF4-FFF2-40B4-BE49-F238E27FC236}">
                <a16:creationId xmlns:a16="http://schemas.microsoft.com/office/drawing/2014/main" id="{7DA9C166-BF02-EB47-B62B-9AD2C4EF179C}"/>
              </a:ext>
            </a:extLst>
          </p:cNvPr>
          <p:cNvSpPr>
            <a:spLocks noGrp="1"/>
          </p:cNvSpPr>
          <p:nvPr>
            <p:ph type="body" idx="1"/>
          </p:nvPr>
        </p:nvSpPr>
        <p:spPr>
          <a:xfrm>
            <a:off x="412378" y="4589464"/>
            <a:ext cx="9735671" cy="1500187"/>
          </a:xfrm>
          <a:prstGeom prst="rect">
            <a:avLst/>
          </a:prstGeom>
        </p:spPr>
        <p:txBody>
          <a:bodyPr/>
          <a:lstStyle>
            <a:lvl1pPr marL="0" indent="0">
              <a:buNone/>
              <a:defRPr sz="2400" b="0" i="0">
                <a:solidFill>
                  <a:srgbClr val="00356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ooter Placeholder 4">
            <a:extLst>
              <a:ext uri="{FF2B5EF4-FFF2-40B4-BE49-F238E27FC236}">
                <a16:creationId xmlns:a16="http://schemas.microsoft.com/office/drawing/2014/main" id="{5AFD00B7-8AB2-BD45-A510-404C80A311A9}"/>
              </a:ext>
            </a:extLst>
          </p:cNvPr>
          <p:cNvSpPr>
            <a:spLocks noGrp="1"/>
          </p:cNvSpPr>
          <p:nvPr>
            <p:ph type="ftr" sz="quarter" idx="11"/>
          </p:nvPr>
        </p:nvSpPr>
        <p:spPr>
          <a:xfrm>
            <a:off x="4979894" y="6356351"/>
            <a:ext cx="5428129" cy="365125"/>
          </a:xfrm>
        </p:spPr>
        <p:txBody>
          <a:bodyPr anchor="t"/>
          <a:lstStyle>
            <a:lvl1pPr algn="r">
              <a:defRPr/>
            </a:lvl1pPr>
          </a:lstStyle>
          <a:p>
            <a:endParaRPr lang="en-US" dirty="0"/>
          </a:p>
        </p:txBody>
      </p:sp>
      <p:sp>
        <p:nvSpPr>
          <p:cNvPr id="9" name="Slide Number Placeholder 5">
            <a:extLst>
              <a:ext uri="{FF2B5EF4-FFF2-40B4-BE49-F238E27FC236}">
                <a16:creationId xmlns:a16="http://schemas.microsoft.com/office/drawing/2014/main" id="{AAC43F2F-37DC-3C42-B73F-431F33FB5144}"/>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dirty="0"/>
          </a:p>
        </p:txBody>
      </p:sp>
    </p:spTree>
    <p:extLst>
      <p:ext uri="{BB962C8B-B14F-4D97-AF65-F5344CB8AC3E}">
        <p14:creationId xmlns:p14="http://schemas.microsoft.com/office/powerpoint/2010/main" val="196853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AD2BC-6B12-3144-A9B9-588EEB0129C0}"/>
              </a:ext>
            </a:extLst>
          </p:cNvPr>
          <p:cNvSpPr>
            <a:spLocks noGrp="1"/>
          </p:cNvSpPr>
          <p:nvPr>
            <p:ph type="title" hasCustomPrompt="1"/>
          </p:nvPr>
        </p:nvSpPr>
        <p:spPr>
          <a:xfrm>
            <a:off x="412377" y="1709739"/>
            <a:ext cx="9735671" cy="2613025"/>
          </a:xfrm>
          <a:prstGeom prst="rect">
            <a:avLst/>
          </a:prstGeom>
        </p:spPr>
        <p:txBody>
          <a:bodyPr anchor="b"/>
          <a:lstStyle>
            <a:lvl1pPr>
              <a:defRPr sz="6000"/>
            </a:lvl1pPr>
          </a:lstStyle>
          <a:p>
            <a:r>
              <a:rPr lang="en-US" dirty="0"/>
              <a:t>Chapter Title Here</a:t>
            </a:r>
            <a:br>
              <a:rPr lang="en-US" dirty="0"/>
            </a:br>
            <a:r>
              <a:rPr lang="en-US" dirty="0"/>
              <a:t>Alternate</a:t>
            </a:r>
          </a:p>
        </p:txBody>
      </p:sp>
      <p:sp>
        <p:nvSpPr>
          <p:cNvPr id="3" name="Text Placeholder 2">
            <a:extLst>
              <a:ext uri="{FF2B5EF4-FFF2-40B4-BE49-F238E27FC236}">
                <a16:creationId xmlns:a16="http://schemas.microsoft.com/office/drawing/2014/main" id="{7DA9C166-BF02-EB47-B62B-9AD2C4EF179C}"/>
              </a:ext>
            </a:extLst>
          </p:cNvPr>
          <p:cNvSpPr>
            <a:spLocks noGrp="1"/>
          </p:cNvSpPr>
          <p:nvPr>
            <p:ph type="body" idx="1"/>
          </p:nvPr>
        </p:nvSpPr>
        <p:spPr>
          <a:xfrm>
            <a:off x="412378" y="4589464"/>
            <a:ext cx="9735671" cy="1500187"/>
          </a:xfrm>
          <a:prstGeom prst="rect">
            <a:avLst/>
          </a:prstGeom>
        </p:spPr>
        <p:txBody>
          <a:bodyPr/>
          <a:lstStyle>
            <a:lvl1pPr marL="0" indent="0">
              <a:buNone/>
              <a:defRPr sz="2400" b="0" i="0">
                <a:solidFill>
                  <a:srgbClr val="00356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63C40D8D-3AFF-0B49-8394-10B9459879B9}"/>
              </a:ext>
            </a:extLst>
          </p:cNvPr>
          <p:cNvCxnSpPr>
            <a:cxnSpLocks/>
          </p:cNvCxnSpPr>
          <p:nvPr userDrawn="1"/>
        </p:nvCxnSpPr>
        <p:spPr>
          <a:xfrm>
            <a:off x="412377" y="4448966"/>
            <a:ext cx="1920812" cy="0"/>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8" name="Footer Placeholder 4">
            <a:extLst>
              <a:ext uri="{FF2B5EF4-FFF2-40B4-BE49-F238E27FC236}">
                <a16:creationId xmlns:a16="http://schemas.microsoft.com/office/drawing/2014/main" id="{5AFD00B7-8AB2-BD45-A510-404C80A311A9}"/>
              </a:ext>
            </a:extLst>
          </p:cNvPr>
          <p:cNvSpPr>
            <a:spLocks noGrp="1"/>
          </p:cNvSpPr>
          <p:nvPr>
            <p:ph type="ftr" sz="quarter" idx="11"/>
          </p:nvPr>
        </p:nvSpPr>
        <p:spPr>
          <a:xfrm>
            <a:off x="4979894" y="6356351"/>
            <a:ext cx="5428129" cy="365125"/>
          </a:xfrm>
        </p:spPr>
        <p:txBody>
          <a:bodyPr anchor="t"/>
          <a:lstStyle>
            <a:lvl1pPr algn="r">
              <a:defRPr/>
            </a:lvl1pPr>
          </a:lstStyle>
          <a:p>
            <a:endParaRPr lang="en-US" dirty="0"/>
          </a:p>
        </p:txBody>
      </p:sp>
      <p:sp>
        <p:nvSpPr>
          <p:cNvPr id="9" name="Slide Number Placeholder 5">
            <a:extLst>
              <a:ext uri="{FF2B5EF4-FFF2-40B4-BE49-F238E27FC236}">
                <a16:creationId xmlns:a16="http://schemas.microsoft.com/office/drawing/2014/main" id="{AAC43F2F-37DC-3C42-B73F-431F33FB5144}"/>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dirty="0"/>
          </a:p>
        </p:txBody>
      </p:sp>
    </p:spTree>
    <p:extLst>
      <p:ext uri="{BB962C8B-B14F-4D97-AF65-F5344CB8AC3E}">
        <p14:creationId xmlns:p14="http://schemas.microsoft.com/office/powerpoint/2010/main" val="279627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lterna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225675"/>
            <a:ext cx="10363200" cy="1655763"/>
          </a:xfrm>
          <a:prstGeom prst="rect">
            <a:avLst/>
          </a:prstGeom>
        </p:spPr>
        <p:txBody>
          <a:bodyPr anchor="b">
            <a:normAutofit/>
          </a:bodyPr>
          <a:lstStyle>
            <a:lvl1pPr algn="ctr">
              <a:defRPr sz="4400">
                <a:latin typeface="+mj-lt"/>
              </a:defRPr>
            </a:lvl1pPr>
          </a:lstStyle>
          <a:p>
            <a:r>
              <a:rPr lang="en-US" dirty="0"/>
              <a:t>Presentation Title Goes here</a:t>
            </a:r>
            <a:br>
              <a:rPr lang="en-US" dirty="0"/>
            </a:br>
            <a:r>
              <a:rPr lang="en-US" dirty="0"/>
              <a:t>Lorem Ipsum</a:t>
            </a:r>
          </a:p>
        </p:txBody>
      </p:sp>
      <p:sp>
        <p:nvSpPr>
          <p:cNvPr id="3" name="Subtitle 2"/>
          <p:cNvSpPr>
            <a:spLocks noGrp="1"/>
          </p:cNvSpPr>
          <p:nvPr>
            <p:ph type="subTitle" idx="1" hasCustomPrompt="1"/>
          </p:nvPr>
        </p:nvSpPr>
        <p:spPr>
          <a:xfrm>
            <a:off x="1524000" y="4558553"/>
            <a:ext cx="9144000" cy="1655762"/>
          </a:xfrm>
        </p:spPr>
        <p:txBody>
          <a:bodyPr/>
          <a:lstStyle>
            <a:lvl1pPr marL="0" indent="0" algn="ctr">
              <a:buNone/>
              <a:defRPr sz="2400" b="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5" name="Text Placeholder 4">
            <a:extLst>
              <a:ext uri="{FF2B5EF4-FFF2-40B4-BE49-F238E27FC236}">
                <a16:creationId xmlns:a16="http://schemas.microsoft.com/office/drawing/2014/main" id="{861726CD-A9BB-2669-5407-608D6F463926}"/>
              </a:ext>
            </a:extLst>
          </p:cNvPr>
          <p:cNvSpPr>
            <a:spLocks noGrp="1"/>
          </p:cNvSpPr>
          <p:nvPr>
            <p:ph type="body" sz="quarter" idx="10" hasCustomPrompt="1"/>
          </p:nvPr>
        </p:nvSpPr>
        <p:spPr>
          <a:xfrm>
            <a:off x="2910681" y="3936627"/>
            <a:ext cx="6370638" cy="566737"/>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b="0" i="0">
                <a:latin typeface="+mn-l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1" i="1" dirty="0">
                <a:solidFill>
                  <a:srgbClr val="E6742A"/>
                </a:solidFill>
                <a:latin typeface="+mj-lt"/>
              </a:rPr>
              <a:t>Author of Presentation Here</a:t>
            </a:r>
          </a:p>
        </p:txBody>
      </p:sp>
    </p:spTree>
    <p:extLst>
      <p:ext uri="{BB962C8B-B14F-4D97-AF65-F5344CB8AC3E}">
        <p14:creationId xmlns:p14="http://schemas.microsoft.com/office/powerpoint/2010/main" val="1361882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hap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C76BB-99FE-6A4A-A560-60713821795C}"/>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1" i="0">
                <a:latin typeface="Arial" panose="020B0604020202020204" pitchFamily="34" charset="0"/>
                <a:cs typeface="Arial" panose="020B0604020202020204" pitchFamily="34" charset="0"/>
              </a:defRPr>
            </a:lvl1pPr>
          </a:lstStyle>
          <a:p>
            <a:r>
              <a:rPr lang="en-US" dirty="0"/>
              <a:t>Chapter Title</a:t>
            </a:r>
          </a:p>
        </p:txBody>
      </p:sp>
      <p:sp>
        <p:nvSpPr>
          <p:cNvPr id="3" name="Subtitle 2">
            <a:extLst>
              <a:ext uri="{FF2B5EF4-FFF2-40B4-BE49-F238E27FC236}">
                <a16:creationId xmlns:a16="http://schemas.microsoft.com/office/drawing/2014/main" id="{ADA994C4-B99C-5F4D-A70D-660BA705CD68}"/>
              </a:ext>
            </a:extLst>
          </p:cNvPr>
          <p:cNvSpPr>
            <a:spLocks noGrp="1"/>
          </p:cNvSpPr>
          <p:nvPr>
            <p:ph type="subTitle" idx="1" hasCustomPrompt="1"/>
          </p:nvPr>
        </p:nvSpPr>
        <p:spPr>
          <a:xfrm>
            <a:off x="1524000" y="3884773"/>
            <a:ext cx="9144000" cy="1243998"/>
          </a:xfrm>
          <a:prstGeom prst="rect">
            <a:avLst/>
          </a:prstGeom>
        </p:spPr>
        <p:txBody>
          <a:bodyPr/>
          <a:lstStyle>
            <a:lvl1pPr marL="0" indent="0" algn="ctr">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Subtitle Goes here</a:t>
            </a:r>
          </a:p>
        </p:txBody>
      </p:sp>
      <p:sp>
        <p:nvSpPr>
          <p:cNvPr id="8" name="Footer Placeholder 4">
            <a:extLst>
              <a:ext uri="{FF2B5EF4-FFF2-40B4-BE49-F238E27FC236}">
                <a16:creationId xmlns:a16="http://schemas.microsoft.com/office/drawing/2014/main" id="{4D238E03-5F5F-C049-8008-5EE718A49CBA}"/>
              </a:ext>
            </a:extLst>
          </p:cNvPr>
          <p:cNvSpPr>
            <a:spLocks noGrp="1"/>
          </p:cNvSpPr>
          <p:nvPr>
            <p:ph type="ftr" sz="quarter" idx="11"/>
          </p:nvPr>
        </p:nvSpPr>
        <p:spPr>
          <a:xfrm>
            <a:off x="4979894" y="6356351"/>
            <a:ext cx="5428129" cy="365125"/>
          </a:xfrm>
        </p:spPr>
        <p:txBody>
          <a:bodyPr anchor="t"/>
          <a:lstStyle>
            <a:lvl1pPr algn="r">
              <a:defRPr/>
            </a:lvl1pPr>
          </a:lstStyle>
          <a:p>
            <a:endParaRPr lang="en-US" dirty="0"/>
          </a:p>
        </p:txBody>
      </p:sp>
      <p:sp>
        <p:nvSpPr>
          <p:cNvPr id="9" name="Slide Number Placeholder 5">
            <a:extLst>
              <a:ext uri="{FF2B5EF4-FFF2-40B4-BE49-F238E27FC236}">
                <a16:creationId xmlns:a16="http://schemas.microsoft.com/office/drawing/2014/main" id="{88DBF6AE-EE9F-3E41-A264-530823CF1FC5}"/>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dirty="0"/>
          </a:p>
        </p:txBody>
      </p:sp>
    </p:spTree>
    <p:extLst>
      <p:ext uri="{BB962C8B-B14F-4D97-AF65-F5344CB8AC3E}">
        <p14:creationId xmlns:p14="http://schemas.microsoft.com/office/powerpoint/2010/main" val="156156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jp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3372037"/>
            <a:ext cx="10515600" cy="24101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6">
            <a:extLst>
              <a:ext uri="{FF2B5EF4-FFF2-40B4-BE49-F238E27FC236}">
                <a16:creationId xmlns:a16="http://schemas.microsoft.com/office/drawing/2014/main" id="{A5096B5B-5314-CB43-8EBF-98A6A47593F0}"/>
              </a:ext>
            </a:extLst>
          </p:cNvPr>
          <p:cNvSpPr>
            <a:spLocks noGrp="1"/>
          </p:cNvSpPr>
          <p:nvPr>
            <p:ph type="title"/>
          </p:nvPr>
        </p:nvSpPr>
        <p:spPr>
          <a:xfrm>
            <a:off x="838200" y="2046474"/>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058099067"/>
      </p:ext>
    </p:extLst>
  </p:cSld>
  <p:clrMap bg1="lt1" tx1="dk1" bg2="lt2" tx2="dk2" accent1="accent1" accent2="accent2" accent3="accent3" accent4="accent4" accent5="accent5" accent6="accent6" hlink="hlink" folHlink="folHlink"/>
  <p:sldLayoutIdLst>
    <p:sldLayoutId id="2147483661" r:id="rId1"/>
    <p:sldLayoutId id="2147483697" r:id="rId2"/>
    <p:sldLayoutId id="2147483698" r:id="rId3"/>
    <p:sldLayoutId id="2147483696" r:id="rId4"/>
    <p:sldLayoutId id="2147483683" r:id="rId5"/>
    <p:sldLayoutId id="2147483673" r:id="rId6"/>
    <p:sldLayoutId id="2147483699" r:id="rId7"/>
    <p:sldLayoutId id="2147483680" r:id="rId8"/>
  </p:sldLayoutIdLst>
  <p:hf hdr="0" ftr="0" dt="0"/>
  <p:txStyles>
    <p:titleStyle>
      <a:lvl1pPr algn="l" defTabSz="914400" rtl="0" eaLnBrk="1" latinLnBrk="0" hangingPunct="1">
        <a:lnSpc>
          <a:spcPct val="90000"/>
        </a:lnSpc>
        <a:spcBef>
          <a:spcPct val="0"/>
        </a:spcBef>
        <a:buNone/>
        <a:defRPr sz="4400" b="1" i="0" kern="1200">
          <a:solidFill>
            <a:srgbClr val="003568"/>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003568"/>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568"/>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568"/>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5E3B9E8-B5CD-0C44-9465-77E50B009875}"/>
              </a:ext>
            </a:extLst>
          </p:cNvPr>
          <p:cNvSpPr>
            <a:spLocks noGrp="1"/>
          </p:cNvSpPr>
          <p:nvPr>
            <p:ph type="ftr" sz="quarter" idx="3"/>
          </p:nvPr>
        </p:nvSpPr>
        <p:spPr>
          <a:xfrm>
            <a:off x="2725272" y="6356351"/>
            <a:ext cx="5428129" cy="365125"/>
          </a:xfrm>
          <a:prstGeom prst="rect">
            <a:avLst/>
          </a:prstGeom>
        </p:spPr>
        <p:txBody>
          <a:bodyPr vert="horz" lIns="91440" tIns="45720" rIns="91440" bIns="45720" rtlCol="0" anchor="t"/>
          <a:lstStyle>
            <a:lvl1pPr algn="ctr">
              <a:defRPr sz="1000" b="1" i="0">
                <a:solidFill>
                  <a:srgbClr val="003568"/>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8AB50AAD-A65C-8E41-9474-7765D3B1F9C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t"/>
          <a:lstStyle>
            <a:lvl1pPr algn="r">
              <a:defRPr sz="1000" b="1" i="0">
                <a:solidFill>
                  <a:srgbClr val="003568"/>
                </a:solidFill>
                <a:latin typeface="Arial" panose="020B0604020202020204" pitchFamily="34" charset="0"/>
                <a:cs typeface="Arial" panose="020B0604020202020204" pitchFamily="34" charset="0"/>
              </a:defRPr>
            </a:lvl1pPr>
          </a:lstStyle>
          <a:p>
            <a:fld id="{0E3FE331-99FE-FC4C-843A-669C9210BAAA}" type="slidenum">
              <a:rPr lang="en-US" smtClean="0"/>
              <a:pPr/>
              <a:t>‹#›</a:t>
            </a:fld>
            <a:endParaRPr lang="en-US" dirty="0"/>
          </a:p>
        </p:txBody>
      </p:sp>
      <p:sp>
        <p:nvSpPr>
          <p:cNvPr id="7" name="Title Placeholder 1">
            <a:extLst>
              <a:ext uri="{FF2B5EF4-FFF2-40B4-BE49-F238E27FC236}">
                <a16:creationId xmlns:a16="http://schemas.microsoft.com/office/drawing/2014/main" id="{81D52DF1-9F55-3D43-8FE3-8E0E3DFEA37F}"/>
              </a:ext>
            </a:extLst>
          </p:cNvPr>
          <p:cNvSpPr>
            <a:spLocks noGrp="1"/>
          </p:cNvSpPr>
          <p:nvPr>
            <p:ph type="title"/>
          </p:nvPr>
        </p:nvSpPr>
        <p:spPr>
          <a:xfrm>
            <a:off x="838200" y="90963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94902E4B-6683-8D46-B8B2-59A411197FCE}"/>
              </a:ext>
            </a:extLst>
          </p:cNvPr>
          <p:cNvSpPr>
            <a:spLocks noGrp="1"/>
          </p:cNvSpPr>
          <p:nvPr>
            <p:ph type="body" idx="1"/>
          </p:nvPr>
        </p:nvSpPr>
        <p:spPr>
          <a:xfrm>
            <a:off x="838200" y="2370138"/>
            <a:ext cx="10515600" cy="36810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863933"/>
      </p:ext>
    </p:extLst>
  </p:cSld>
  <p:clrMap bg1="lt1" tx1="dk1" bg2="lt2" tx2="dk2" accent1="accent1" accent2="accent2" accent3="accent3" accent4="accent4" accent5="accent5" accent6="accent6" hlink="hlink" folHlink="folHlink"/>
  <p:sldLayoutIdLst>
    <p:sldLayoutId id="2147483671" r:id="rId1"/>
    <p:sldLayoutId id="2147483700" r:id="rId2"/>
    <p:sldLayoutId id="2147483679" r:id="rId3"/>
    <p:sldLayoutId id="2147483678" r:id="rId4"/>
    <p:sldLayoutId id="2147483672" r:id="rId5"/>
    <p:sldLayoutId id="2147483674" r:id="rId6"/>
    <p:sldLayoutId id="2147483681" r:id="rId7"/>
    <p:sldLayoutId id="2147483682" r:id="rId8"/>
  </p:sldLayoutIdLst>
  <p:hf hdr="0" ftr="0" dt="0"/>
  <p:txStyles>
    <p:titleStyle>
      <a:lvl1pPr algn="l" defTabSz="914400" rtl="0" eaLnBrk="1" latinLnBrk="0" hangingPunct="1">
        <a:lnSpc>
          <a:spcPct val="90000"/>
        </a:lnSpc>
        <a:spcBef>
          <a:spcPct val="0"/>
        </a:spcBef>
        <a:buNone/>
        <a:defRPr sz="4400" b="1" i="0" kern="1200">
          <a:solidFill>
            <a:srgbClr val="00356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00356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56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56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www.doe.virginia.gov/home/showpublisheddocument/56047/63888788267000000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www.doe.virginia.gov/home/showpublisheddocument/56047/63888788267000000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www.doe.virginia.gov/home/showpublisheddocument/56047/63888788267000000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virginia.box.com/s/i54m8fqeeh9b6rq79caqatq78r9fp4kx"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hyperlink" Target="https://virginia.box.com/s/vnkgowkxq1llmo0yczi8nexum8qtfdd4"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hyperlink" Target="https://support.zoom.com/hc/en/article?id=zm_kb&amp;sysparm_article=KB0060564" TargetMode="External"/><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support.zoom.com/hc/en/article?id=zm_kb&amp;sysparm_article=KB0061683"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virginia.box.com/s/2j2gi24lvr0h32mqmmurnsy7qvh1e85m"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hyperlink" Target="https://virginia.box.com/s/oft87l9ln4rrk147f8sxh5vhxlwie21u" TargetMode="External"/><Relationship Id="rId4" Type="http://schemas.openxmlformats.org/officeDocument/2006/relationships/hyperlink" Target="https://virginia.app.box.com/file/2114360428638?s=n4c5sgo4vq3qw7ehjml9wnqf3f7tc3td"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w6-r0SAoUtk"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hyperlink" Target="https://www.youtube.com/watch?v=YmACB8WXE-Y"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s://virginia.box.com/s/9rx3jlewmbcvkhm49n78gxu8mj0niyu2"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hyperlink" Target="https://virginia.box.com/s/7xu5mybjm0bw0wlcot5sq4ei9p1cev2y"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hyperlink" Target="https://youtu.be/w6-r0SAoUtk" TargetMode="External"/><Relationship Id="rId2" Type="http://schemas.openxmlformats.org/officeDocument/2006/relationships/notesSlide" Target="../notesSlides/notesSlide29.xml"/><Relationship Id="rId1" Type="http://schemas.openxmlformats.org/officeDocument/2006/relationships/slideLayout" Target="../slideLayouts/slideLayout15.xml"/><Relationship Id="rId5" Type="http://schemas.openxmlformats.org/officeDocument/2006/relationships/image" Target="../media/image28.png"/><Relationship Id="rId4" Type="http://schemas.openxmlformats.org/officeDocument/2006/relationships/hyperlink" Target="https://www.youtube.com/watch?v=GJN-VpoHgq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hyperlink" Target="https://aeiionline.org/advancing-effective-interactions-and-instruction-2/tools-resources/webinars/"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hyperlink" Target="https://www.doe.virginia.gov/home/showpublisheddocument/56430/638875788917070000" TargetMode="External"/><Relationship Id="rId13" Type="http://schemas.openxmlformats.org/officeDocument/2006/relationships/hyperlink" Target="https://aeiionline.org/wp-content/uploads/sites/5/2021/12/CLASS-Toddler-Summary-for-AEII_Spanish.pdf" TargetMode="External"/><Relationship Id="rId3" Type="http://schemas.openxmlformats.org/officeDocument/2006/relationships/hyperlink" Target="https://info.teachstone.com/hubfs/Engaging_children_in_conversations.pdf?hsCtaTracking=cf6d534e-648e-4f69-8d89-86a0128f3030%7C089ece63-1974-4d31-910e-06b60fffa036" TargetMode="External"/><Relationship Id="rId7" Type="http://schemas.openxmlformats.org/officeDocument/2006/relationships/hyperlink" Target="https://eceresourcehub.org/ece-resource-hub/core-skills/think/inquiry-infant-toddler/" TargetMode="External"/><Relationship Id="rId12" Type="http://schemas.openxmlformats.org/officeDocument/2006/relationships/hyperlink" Target="https://aeiionline.org/wp-content/uploads/sites/5/2021/10/CLASS-Toddler-Summary-for-AEII.pdf"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higherlogicdownload.s3.amazonaws.com/TEACHSTONE/fc98ed56-57b9-5b08-7b6c-ec4caab56618_file.pdf?X-Amz-Expires=3600&amp;X-Amz-Security-Token=IQoJb3JpZ2luX2VjEFMaCXVzLWVhc3QtMSJHMEUCIQDUDIgFrwBqiqZFbiAUQWC5bIojrGH5kTkTWH%2BEktl14QIgffhhSOZ%2FjN07M84feysRiHjqt6DJKcJEBj7XeCEMJWQqsQUIHBAAGgwzODAzMzczNDA3MDYiDPlcqLmaurwDLEyqrCqOBTEmdLnjDY%2F9380RylnblglT4U83GtCssP2CWXY1MYIjvdYZb7tQgCfhPRfdLFOERrtjA7%2BX2HI8BQByUzmCVtZeMJV2DgtU%2Fknctp0gVUlAfYKUHs%2B%2FEZ1Qpyt1TTYhqFFv9QaVY7XGfepxSYJRvdJitCwPNBRqh%2BzXN6G7nHmQSwl4vd0umDAUBT8JPqyjnUv%2F3cLC9kQJF6vtBoW3StcYTsR9BgG6SJ68%2B8K%2BS85d4aKwR%2FScCzEzQ8ok2xtcpj3bCgOuce1C1VYMVKEQA7JI5aSlEYos7p6w3z5%2B0qzjLnXVf0Fv%2FziuTXtxh4Sdwyo6yINzRloJOOXG%2FtUdvBUxosW9A1R%2FCQ5fbeTL6UfXim5SfTrvH4%2BbtOVsmnRQ6wBZwO4l3FQ6g9LXVR%2BlC0TV%2BLrxi%2Ftr1QjX6WWoIUixEIP1Bn1RkiwgeBFtszEL2pgGlrEvepf3QsZLdAblNW1hxoXNj9Mhr4h1tVTGykfLpIZYBDNVKgQ3L5NZHbe7fft9MwVRfrB5Fu28uBmWk6NR8jHpg6qN0XQoDmrp2Ebdx8TwyfwXdw4kVdekLp%2F70ZlGK7eihY0wzgS8hOibp3AOb7oq6D77ugY8H%2BIcs4KL8ohSId5krpw6lyWU0%2BYUfG%2FGJ85TVUA5nhPcL7iEjhzstA37DwThy5DnBq%2BRQBYSlX%2BmwxAH7uMJGsqhol8%2BdPX3HRtLKy88zL53k0n5Sb30Uz6UAUBj4feAMhh4hKPTupfkE%2B10A9QG5Wn%2BGnKumtKNJc04seX3uzr%2Fkwube5frrU4Le0P9K4OVZK53uogszGAKXsEFL%2BYJcOGGkMG%2B3mEIgMKExZDaJUtfNvuxyzXEYG6sQrs73fbSqNyDgTDIrI7MBjqxAS8wOPxhoTSbneeCWCNrs2dT8O%2BqeC7sCH5aNteT%2B%2F7wdDPAhhsrdC4AnDMVyfZ%2Fw%2Bx2wHxdEiXgfI29XkX4slGr5fURQo%2BwRQOowyD16V0lxsSLIU9A848dyxcDDj2FSo7yvqvVy1l1rLpWPIkydwStlRIPlTXxzTmQx6g38H1T14wYg%2Bmr%2BpPi5Bt%2BCUej4gyIg%2Bj5GaW2f88MHyfshrgVVeYecf%2FacUldNy4sAh5Hpg%3D%3D&amp;X-Amz-Algorithm=AWS4-HMAC-SHA256&amp;X-Amz-Credential=ASIAVRDO7IERFUQ46WA6%2F20260204%2Fus-east-1%2Fs3%2Faws4_request&amp;X-Amz-Date=20260204T194325Z&amp;X-Amz-SignedHeaders=host&amp;X-Amz-Signature=be8efaf6c765a1e9fa8531c9328da1a1bce21f7fecb9c19c0a5b91743eda722c" TargetMode="External"/><Relationship Id="rId11" Type="http://schemas.openxmlformats.org/officeDocument/2006/relationships/hyperlink" Target="https://aeiionline.org/wp-content/uploads/sites/5/2021/12/CLASS-Infant-Summary-for-AEII_Spanish.pdf" TargetMode="External"/><Relationship Id="rId5" Type="http://schemas.openxmlformats.org/officeDocument/2006/relationships/hyperlink" Target="https://info.teachstone.com/blog/3-overlooked-opportunities-for-facilitation-of-learning-and-development" TargetMode="External"/><Relationship Id="rId15" Type="http://schemas.openxmlformats.org/officeDocument/2006/relationships/hyperlink" Target="https://aeiionline.org/wp-content/uploads/sites/5/2021/12/CLASS-PK-Summary-for-AEII_Spanish.pdf" TargetMode="External"/><Relationship Id="rId10" Type="http://schemas.openxmlformats.org/officeDocument/2006/relationships/hyperlink" Target="https://aeiionline.org/wp-content/uploads/sites/5/2021/10/CLASS-Infant-Summary-for-AEII.pdf" TargetMode="External"/><Relationship Id="rId4" Type="http://schemas.openxmlformats.org/officeDocument/2006/relationships/hyperlink" Target="https://info.teachstone.com/blog/vlog-teacher-sensitivity-and-facilitated-exploration-with-infants" TargetMode="External"/><Relationship Id="rId9" Type="http://schemas.openxmlformats.org/officeDocument/2006/relationships/hyperlink" Target="https://www.doe.virginia.gov/home/showpublisheddocument/56630/638876031961830000" TargetMode="External"/><Relationship Id="rId14" Type="http://schemas.openxmlformats.org/officeDocument/2006/relationships/hyperlink" Target="https://aeiionline.org/wp-content/uploads/sites/5/2021/10/CLASS-PK-Summary-for-AEII.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75BB-2CDF-AEA2-767A-6D44DC158CF2}"/>
              </a:ext>
            </a:extLst>
          </p:cNvPr>
          <p:cNvSpPr>
            <a:spLocks noGrp="1"/>
          </p:cNvSpPr>
          <p:nvPr>
            <p:ph type="title"/>
          </p:nvPr>
        </p:nvSpPr>
        <p:spPr>
          <a:xfrm>
            <a:off x="497539" y="852676"/>
            <a:ext cx="11282084" cy="1307871"/>
          </a:xfrm>
        </p:spPr>
        <p:txBody>
          <a:bodyPr anchor="b">
            <a:normAutofit/>
          </a:bodyPr>
          <a:lstStyle/>
          <a:p>
            <a:r>
              <a:rPr lang="en-US" sz="2800" dirty="0"/>
              <a:t>Thank you for joining us today! </a:t>
            </a:r>
            <a:br>
              <a:rPr lang="en-US" sz="2800" dirty="0"/>
            </a:br>
            <a:r>
              <a:rPr lang="en-US" sz="2800" dirty="0"/>
              <a:t>Take a moment to respond to this question in the chat box….</a:t>
            </a:r>
            <a:br>
              <a:rPr lang="en-US" sz="2800" dirty="0"/>
            </a:br>
            <a:endParaRPr lang="en-US" sz="2800" dirty="0"/>
          </a:p>
        </p:txBody>
      </p:sp>
      <p:sp>
        <p:nvSpPr>
          <p:cNvPr id="4" name="Text Placeholder 3">
            <a:extLst>
              <a:ext uri="{FF2B5EF4-FFF2-40B4-BE49-F238E27FC236}">
                <a16:creationId xmlns:a16="http://schemas.microsoft.com/office/drawing/2014/main" id="{8F1FE880-8717-76AA-A566-C24A024A9A4A}"/>
              </a:ext>
            </a:extLst>
          </p:cNvPr>
          <p:cNvSpPr>
            <a:spLocks noGrp="1"/>
          </p:cNvSpPr>
          <p:nvPr>
            <p:ph sz="half" idx="13"/>
          </p:nvPr>
        </p:nvSpPr>
        <p:spPr>
          <a:xfrm>
            <a:off x="481730" y="2068224"/>
            <a:ext cx="5905818" cy="4161943"/>
          </a:xfrm>
        </p:spPr>
        <p:txBody>
          <a:bodyPr>
            <a:normAutofit/>
          </a:bodyPr>
          <a:lstStyle/>
          <a:p>
            <a:pPr marL="0" indent="0" algn="ctr">
              <a:spcBef>
                <a:spcPts val="0"/>
              </a:spcBef>
              <a:buNone/>
            </a:pPr>
            <a:endParaRPr lang="en-US" dirty="0">
              <a:solidFill>
                <a:schemeClr val="accent4">
                  <a:lumMod val="75000"/>
                </a:schemeClr>
              </a:solidFill>
            </a:endParaRPr>
          </a:p>
          <a:p>
            <a:pPr marL="0" indent="0" algn="ctr">
              <a:spcBef>
                <a:spcPts val="0"/>
              </a:spcBef>
              <a:buNone/>
            </a:pPr>
            <a:r>
              <a:rPr lang="en-US" dirty="0">
                <a:solidFill>
                  <a:srgbClr val="0070C0"/>
                </a:solidFill>
              </a:rPr>
              <a:t>Think Starter </a:t>
            </a:r>
          </a:p>
          <a:p>
            <a:endParaRPr lang="en-US" dirty="0"/>
          </a:p>
          <a:p>
            <a:pPr marL="0" indent="0" algn="ctr">
              <a:buNone/>
            </a:pPr>
            <a:r>
              <a:rPr lang="en-US" b="0" dirty="0">
                <a:latin typeface="Poppins" panose="00000500000000000000" pitchFamily="2" charset="0"/>
                <a:cs typeface="Poppins" panose="00000500000000000000" pitchFamily="2" charset="0"/>
              </a:rPr>
              <a:t>Look at the picture: </a:t>
            </a:r>
          </a:p>
          <a:p>
            <a:pPr marL="0" indent="0" algn="ctr">
              <a:buNone/>
            </a:pPr>
            <a:r>
              <a:rPr lang="en-US" dirty="0">
                <a:latin typeface="Poppins" panose="00000500000000000000" pitchFamily="2" charset="0"/>
                <a:cs typeface="Poppins" panose="00000500000000000000" pitchFamily="2" charset="0"/>
              </a:rPr>
              <a:t>How would you respond to keep the child curious?</a:t>
            </a:r>
          </a:p>
          <a:p>
            <a:pPr marL="0" indent="0">
              <a:buNone/>
            </a:pPr>
            <a:endParaRPr lang="en-US" dirty="0"/>
          </a:p>
        </p:txBody>
      </p:sp>
      <p:pic>
        <p:nvPicPr>
          <p:cNvPr id="1026" name="Picture 2">
            <a:extLst>
              <a:ext uri="{FF2B5EF4-FFF2-40B4-BE49-F238E27FC236}">
                <a16:creationId xmlns:a16="http://schemas.microsoft.com/office/drawing/2014/main" id="{B6892BF2-7B4F-8DCB-40F4-71419FC3AF24}"/>
              </a:ext>
              <a:ext uri="{C183D7F6-B498-43B3-948B-1728B52AA6E4}">
                <adec:decorative xmlns:adec="http://schemas.microsoft.com/office/drawing/2017/decorative" val="1"/>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412377" y="1970860"/>
            <a:ext cx="1324564" cy="15109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12" descr="Young child sitting next to and looking at  a cat.&#10;&#10;">
            <a:extLst>
              <a:ext uri="{FF2B5EF4-FFF2-40B4-BE49-F238E27FC236}">
                <a16:creationId xmlns:a16="http://schemas.microsoft.com/office/drawing/2014/main" id="{F4345A6C-B6B9-1903-13A1-F840993B6DC4}"/>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6611420" y="2438401"/>
            <a:ext cx="5098850" cy="3671454"/>
          </a:xfrm>
          <a:prstGeom prst="rect">
            <a:avLst/>
          </a:prstGeom>
          <a:ln>
            <a:noFill/>
          </a:ln>
          <a:effectLst>
            <a:softEdge rad="112500"/>
          </a:effectLst>
        </p:spPr>
      </p:pic>
      <p:sp>
        <p:nvSpPr>
          <p:cNvPr id="10" name="Slide Number Placeholder 2">
            <a:extLst>
              <a:ext uri="{FF2B5EF4-FFF2-40B4-BE49-F238E27FC236}">
                <a16:creationId xmlns:a16="http://schemas.microsoft.com/office/drawing/2014/main" id="{3E4AFC41-12AE-85EF-F42A-F4D35A6E5F29}"/>
              </a:ext>
              <a:ext uri="{C183D7F6-B498-43B3-948B-1728B52AA6E4}">
                <adec:decorative xmlns:adec="http://schemas.microsoft.com/office/drawing/2017/decorative" val="1"/>
              </a:ext>
            </a:extLst>
          </p:cNvPr>
          <p:cNvSpPr>
            <a:spLocks noGrp="1"/>
          </p:cNvSpPr>
          <p:nvPr>
            <p:ph type="sldNum" sz="quarter" idx="12"/>
          </p:nvPr>
        </p:nvSpPr>
        <p:spPr>
          <a:xfrm>
            <a:off x="10954871" y="6356351"/>
            <a:ext cx="824752" cy="365125"/>
          </a:xfrm>
        </p:spPr>
        <p:txBody>
          <a:bodyPr/>
          <a:lstStyle/>
          <a:p>
            <a:pPr>
              <a:spcAft>
                <a:spcPts val="600"/>
              </a:spcAft>
            </a:pPr>
            <a:fld id="{0E3FE331-99FE-FC4C-843A-669C9210BAAA}" type="slidenum">
              <a:rPr lang="en-US" smtClean="0"/>
              <a:pPr>
                <a:spcAft>
                  <a:spcPts val="600"/>
                </a:spcAft>
              </a:pPr>
              <a:t>1</a:t>
            </a:fld>
            <a:endParaRPr lang="en-US"/>
          </a:p>
        </p:txBody>
      </p:sp>
    </p:spTree>
    <p:extLst>
      <p:ext uri="{BB962C8B-B14F-4D97-AF65-F5344CB8AC3E}">
        <p14:creationId xmlns:p14="http://schemas.microsoft.com/office/powerpoint/2010/main" val="2300895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93756-ACAF-5780-72AC-9587A9793880}"/>
              </a:ext>
            </a:extLst>
          </p:cNvPr>
          <p:cNvSpPr>
            <a:spLocks noGrp="1"/>
          </p:cNvSpPr>
          <p:nvPr>
            <p:ph type="title"/>
          </p:nvPr>
        </p:nvSpPr>
        <p:spPr>
          <a:xfrm>
            <a:off x="454958" y="471925"/>
            <a:ext cx="11282084" cy="1307871"/>
          </a:xfrm>
        </p:spPr>
        <p:txBody>
          <a:bodyPr>
            <a:normAutofit/>
          </a:bodyPr>
          <a:lstStyle/>
          <a:p>
            <a:pPr algn="ctr"/>
            <a:r>
              <a:rPr lang="en-US" sz="4000" dirty="0">
                <a:latin typeface="Poppins" pitchFamily="2" charset="77"/>
                <a:cs typeface="Poppins" pitchFamily="2" charset="77"/>
              </a:rPr>
              <a:t>What Do the CLASS Numbers Mean?</a:t>
            </a:r>
          </a:p>
        </p:txBody>
      </p:sp>
      <p:graphicFrame>
        <p:nvGraphicFramePr>
          <p:cNvPr id="11" name="Table 10">
            <a:extLst>
              <a:ext uri="{FF2B5EF4-FFF2-40B4-BE49-F238E27FC236}">
                <a16:creationId xmlns:a16="http://schemas.microsoft.com/office/drawing/2014/main" id="{C3099B52-23F3-2D98-7019-E4A9893DAA52}"/>
              </a:ext>
            </a:extLst>
          </p:cNvPr>
          <p:cNvGraphicFramePr>
            <a:graphicFrameLocks noGrp="1"/>
          </p:cNvGraphicFramePr>
          <p:nvPr>
            <p:extLst>
              <p:ext uri="{D42A27DB-BD31-4B8C-83A1-F6EECF244321}">
                <p14:modId xmlns:p14="http://schemas.microsoft.com/office/powerpoint/2010/main" val="3189819688"/>
              </p:ext>
            </p:extLst>
          </p:nvPr>
        </p:nvGraphicFramePr>
        <p:xfrm>
          <a:off x="865414" y="2088106"/>
          <a:ext cx="10681544" cy="3443788"/>
        </p:xfrm>
        <a:graphic>
          <a:graphicData uri="http://schemas.openxmlformats.org/drawingml/2006/table">
            <a:tbl>
              <a:tblPr firstRow="1" bandRow="1">
                <a:tableStyleId>{93296810-A885-4BE3-A3E7-6D5BEEA58F35}</a:tableStyleId>
              </a:tblPr>
              <a:tblGrid>
                <a:gridCol w="2814964">
                  <a:extLst>
                    <a:ext uri="{9D8B030D-6E8A-4147-A177-3AD203B41FA5}">
                      <a16:colId xmlns:a16="http://schemas.microsoft.com/office/drawing/2014/main" val="1716482625"/>
                    </a:ext>
                  </a:extLst>
                </a:gridCol>
                <a:gridCol w="7866580">
                  <a:extLst>
                    <a:ext uri="{9D8B030D-6E8A-4147-A177-3AD203B41FA5}">
                      <a16:colId xmlns:a16="http://schemas.microsoft.com/office/drawing/2014/main" val="1887937108"/>
                    </a:ext>
                  </a:extLst>
                </a:gridCol>
              </a:tblGrid>
              <a:tr h="777014">
                <a:tc>
                  <a:txBody>
                    <a:bodyPr/>
                    <a:lstStyle/>
                    <a:p>
                      <a:pPr algn="l"/>
                      <a:r>
                        <a:rPr lang="en-US" sz="2800" dirty="0"/>
                        <a:t>CLASS® Ranges (scores)</a:t>
                      </a:r>
                    </a:p>
                  </a:txBody>
                  <a:tcPr>
                    <a:solidFill>
                      <a:srgbClr val="2A69A2"/>
                    </a:solidFill>
                  </a:tcPr>
                </a:tc>
                <a:tc>
                  <a:txBody>
                    <a:bodyPr/>
                    <a:lstStyle/>
                    <a:p>
                      <a:r>
                        <a:rPr lang="en-US" sz="2800" dirty="0"/>
                        <a:t>What it means</a:t>
                      </a:r>
                    </a:p>
                  </a:txBody>
                  <a:tcPr>
                    <a:solidFill>
                      <a:srgbClr val="2A69A2"/>
                    </a:solidFill>
                  </a:tcPr>
                </a:tc>
                <a:extLst>
                  <a:ext uri="{0D108BD9-81ED-4DB2-BD59-A6C34878D82A}">
                    <a16:rowId xmlns:a16="http://schemas.microsoft.com/office/drawing/2014/main" val="4090002480"/>
                  </a:ext>
                </a:extLst>
              </a:tr>
              <a:tr h="777014">
                <a:tc>
                  <a:txBody>
                    <a:bodyPr/>
                    <a:lstStyle/>
                    <a:p>
                      <a:r>
                        <a:rPr lang="en-US" sz="2800" dirty="0"/>
                        <a:t>Low range (1-2)</a:t>
                      </a:r>
                    </a:p>
                  </a:txBody>
                  <a:tcPr>
                    <a:solidFill>
                      <a:schemeClr val="accent5">
                        <a:lumMod val="75000"/>
                        <a:alpha val="26000"/>
                      </a:schemeClr>
                    </a:solidFill>
                  </a:tcPr>
                </a:tc>
                <a:tc>
                  <a:txBody>
                    <a:bodyPr/>
                    <a:lstStyle/>
                    <a:p>
                      <a:r>
                        <a:rPr lang="en-US" sz="2800" dirty="0"/>
                        <a:t>Observed </a:t>
                      </a:r>
                      <a:r>
                        <a:rPr lang="en-US" sz="2800" b="1" dirty="0"/>
                        <a:t>rarely,</a:t>
                      </a:r>
                      <a:r>
                        <a:rPr lang="en-US" sz="2800" dirty="0"/>
                        <a:t> at a lower quality </a:t>
                      </a:r>
                    </a:p>
                  </a:txBody>
                  <a:tcPr>
                    <a:solidFill>
                      <a:schemeClr val="accent5">
                        <a:lumMod val="75000"/>
                        <a:alpha val="26000"/>
                      </a:schemeClr>
                    </a:solidFill>
                  </a:tcPr>
                </a:tc>
                <a:extLst>
                  <a:ext uri="{0D108BD9-81ED-4DB2-BD59-A6C34878D82A}">
                    <a16:rowId xmlns:a16="http://schemas.microsoft.com/office/drawing/2014/main" val="2562109716"/>
                  </a:ext>
                </a:extLst>
              </a:tr>
              <a:tr h="777014">
                <a:tc>
                  <a:txBody>
                    <a:bodyPr/>
                    <a:lstStyle/>
                    <a:p>
                      <a:r>
                        <a:rPr lang="en-US" sz="2800" dirty="0"/>
                        <a:t>Mid range (3-5)</a:t>
                      </a:r>
                    </a:p>
                  </a:txBody>
                  <a:tcPr>
                    <a:solidFill>
                      <a:schemeClr val="accent5">
                        <a:lumMod val="40000"/>
                        <a:lumOff val="60000"/>
                        <a:alpha val="10000"/>
                      </a:schemeClr>
                    </a:solidFill>
                  </a:tcPr>
                </a:tc>
                <a:tc>
                  <a:txBody>
                    <a:bodyPr/>
                    <a:lstStyle/>
                    <a:p>
                      <a:r>
                        <a:rPr lang="en-US" sz="2800" dirty="0"/>
                        <a:t>Observed </a:t>
                      </a:r>
                      <a:r>
                        <a:rPr lang="en-US" sz="2800" b="1" dirty="0"/>
                        <a:t>sometimes</a:t>
                      </a:r>
                      <a:r>
                        <a:rPr lang="en-US" sz="2800" dirty="0"/>
                        <a:t>, varying quality, with some children</a:t>
                      </a:r>
                    </a:p>
                  </a:txBody>
                  <a:tcPr>
                    <a:solidFill>
                      <a:schemeClr val="accent5">
                        <a:lumMod val="40000"/>
                        <a:lumOff val="60000"/>
                        <a:alpha val="10000"/>
                      </a:schemeClr>
                    </a:solidFill>
                  </a:tcPr>
                </a:tc>
                <a:extLst>
                  <a:ext uri="{0D108BD9-81ED-4DB2-BD59-A6C34878D82A}">
                    <a16:rowId xmlns:a16="http://schemas.microsoft.com/office/drawing/2014/main" val="1447898563"/>
                  </a:ext>
                </a:extLst>
              </a:tr>
              <a:tr h="777014">
                <a:tc>
                  <a:txBody>
                    <a:bodyPr/>
                    <a:lstStyle/>
                    <a:p>
                      <a:r>
                        <a:rPr lang="en-US" sz="2800" dirty="0"/>
                        <a:t>High range (6-7)</a:t>
                      </a:r>
                    </a:p>
                  </a:txBody>
                  <a:tcPr>
                    <a:solidFill>
                      <a:schemeClr val="accent5">
                        <a:lumMod val="75000"/>
                        <a:alpha val="25000"/>
                      </a:schemeClr>
                    </a:solidFill>
                  </a:tcPr>
                </a:tc>
                <a:tc>
                  <a:txBody>
                    <a:bodyPr/>
                    <a:lstStyle/>
                    <a:p>
                      <a:r>
                        <a:rPr lang="en-US" sz="2800" dirty="0"/>
                        <a:t>Observed </a:t>
                      </a:r>
                      <a:r>
                        <a:rPr lang="en-US" sz="2800" b="1" dirty="0"/>
                        <a:t>consistently</a:t>
                      </a:r>
                      <a:r>
                        <a:rPr lang="en-US" sz="2800" dirty="0"/>
                        <a:t>, high quality, across children</a:t>
                      </a:r>
                    </a:p>
                  </a:txBody>
                  <a:tcPr>
                    <a:solidFill>
                      <a:schemeClr val="accent5">
                        <a:lumMod val="75000"/>
                        <a:alpha val="25000"/>
                      </a:schemeClr>
                    </a:solidFill>
                  </a:tcPr>
                </a:tc>
                <a:extLst>
                  <a:ext uri="{0D108BD9-81ED-4DB2-BD59-A6C34878D82A}">
                    <a16:rowId xmlns:a16="http://schemas.microsoft.com/office/drawing/2014/main" val="770795149"/>
                  </a:ext>
                </a:extLst>
              </a:tr>
            </a:tbl>
          </a:graphicData>
        </a:graphic>
      </p:graphicFrame>
      <p:sp>
        <p:nvSpPr>
          <p:cNvPr id="14" name="Oval 13">
            <a:extLst>
              <a:ext uri="{FF2B5EF4-FFF2-40B4-BE49-F238E27FC236}">
                <a16:creationId xmlns:a16="http://schemas.microsoft.com/office/drawing/2014/main" id="{E9B038DD-A991-0D63-9C2A-0AB6DCDA519E}"/>
              </a:ext>
              <a:ext uri="{C183D7F6-B498-43B3-948B-1728B52AA6E4}">
                <adec:decorative xmlns:adec="http://schemas.microsoft.com/office/drawing/2017/decorative" val="1"/>
              </a:ext>
            </a:extLst>
          </p:cNvPr>
          <p:cNvSpPr/>
          <p:nvPr/>
        </p:nvSpPr>
        <p:spPr>
          <a:xfrm>
            <a:off x="2488020" y="3779870"/>
            <a:ext cx="301255" cy="579475"/>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9973FE2-CA00-68F9-DCCC-BF259B92150E}"/>
              </a:ext>
              <a:ext uri="{C183D7F6-B498-43B3-948B-1728B52AA6E4}">
                <adec:decorative xmlns:adec="http://schemas.microsoft.com/office/drawing/2017/decorative" val="1"/>
              </a:ext>
            </a:extLst>
          </p:cNvPr>
          <p:cNvSpPr/>
          <p:nvPr/>
        </p:nvSpPr>
        <p:spPr>
          <a:xfrm>
            <a:off x="2853071" y="3039140"/>
            <a:ext cx="301256" cy="579475"/>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F96D067-5527-958C-79B9-94752B019527}"/>
              </a:ext>
              <a:ext uri="{C183D7F6-B498-43B3-948B-1728B52AA6E4}">
                <adec:decorative xmlns:adec="http://schemas.microsoft.com/office/drawing/2017/decorative" val="1"/>
              </a:ext>
            </a:extLst>
          </p:cNvPr>
          <p:cNvSpPr>
            <a:spLocks noGrp="1"/>
          </p:cNvSpPr>
          <p:nvPr>
            <p:ph type="sldNum" sz="quarter" idx="12"/>
          </p:nvPr>
        </p:nvSpPr>
        <p:spPr/>
        <p:txBody>
          <a:bodyPr/>
          <a:lstStyle/>
          <a:p>
            <a:fld id="{0E3FE331-99FE-FC4C-843A-669C9210BAAA}" type="slidenum">
              <a:rPr lang="en-US" smtClean="0"/>
              <a:t>10</a:t>
            </a:fld>
            <a:endParaRPr lang="en-US" dirty="0"/>
          </a:p>
        </p:txBody>
      </p:sp>
    </p:spTree>
    <p:extLst>
      <p:ext uri="{BB962C8B-B14F-4D97-AF65-F5344CB8AC3E}">
        <p14:creationId xmlns:p14="http://schemas.microsoft.com/office/powerpoint/2010/main" val="11393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9F32F-6B3B-0A53-2450-43C457876F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E42208-0154-28EA-FBCB-993BAF43574C}"/>
              </a:ext>
            </a:extLst>
          </p:cNvPr>
          <p:cNvSpPr>
            <a:spLocks noGrp="1"/>
          </p:cNvSpPr>
          <p:nvPr>
            <p:ph type="title"/>
          </p:nvPr>
        </p:nvSpPr>
        <p:spPr>
          <a:xfrm>
            <a:off x="380025" y="838198"/>
            <a:ext cx="11431950" cy="1929384"/>
          </a:xfrm>
        </p:spPr>
        <p:txBody>
          <a:bodyPr anchor="ctr">
            <a:normAutofit/>
          </a:bodyPr>
          <a:lstStyle/>
          <a:p>
            <a:pPr algn="ctr"/>
            <a:r>
              <a:rPr lang="en-US" sz="3600" dirty="0">
                <a:latin typeface="Poppins" pitchFamily="2" charset="77"/>
                <a:cs typeface="Poppins" pitchFamily="2" charset="77"/>
              </a:rPr>
              <a:t>What Does CLASS® Data Tell Us About Virginia’s </a:t>
            </a:r>
            <a:r>
              <a:rPr lang="en-US" sz="3600" u="sng" dirty="0">
                <a:latin typeface="Poppins" pitchFamily="2" charset="77"/>
                <a:cs typeface="Poppins" pitchFamily="2" charset="77"/>
              </a:rPr>
              <a:t>Infant</a:t>
            </a:r>
            <a:r>
              <a:rPr lang="en-US" sz="3600" dirty="0">
                <a:latin typeface="Poppins" pitchFamily="2" charset="77"/>
                <a:cs typeface="Poppins" pitchFamily="2" charset="77"/>
              </a:rPr>
              <a:t> Classrooms?</a:t>
            </a:r>
          </a:p>
        </p:txBody>
      </p:sp>
      <p:pic>
        <p:nvPicPr>
          <p:cNvPr id="7" name="Picture 6" descr="A screenshot of a graph">
            <a:extLst>
              <a:ext uri="{FF2B5EF4-FFF2-40B4-BE49-F238E27FC236}">
                <a16:creationId xmlns:a16="http://schemas.microsoft.com/office/drawing/2014/main" id="{A2C6BFE9-07E4-437B-0824-EE155EB4F81E}"/>
              </a:ext>
            </a:extLst>
          </p:cNvPr>
          <p:cNvPicPr>
            <a:picLocks noChangeAspect="1"/>
          </p:cNvPicPr>
          <p:nvPr/>
        </p:nvPicPr>
        <p:blipFill>
          <a:blip r:embed="rId3"/>
          <a:stretch>
            <a:fillRect/>
          </a:stretch>
        </p:blipFill>
        <p:spPr>
          <a:xfrm>
            <a:off x="774964" y="3542199"/>
            <a:ext cx="10834462" cy="2314781"/>
          </a:xfrm>
          <a:prstGeom prst="rect">
            <a:avLst/>
          </a:prstGeom>
          <a:ln>
            <a:solidFill>
              <a:srgbClr val="003568"/>
            </a:solidFill>
          </a:ln>
        </p:spPr>
      </p:pic>
      <p:sp>
        <p:nvSpPr>
          <p:cNvPr id="13" name="Content Placeholder 7">
            <a:extLst>
              <a:ext uri="{FF2B5EF4-FFF2-40B4-BE49-F238E27FC236}">
                <a16:creationId xmlns:a16="http://schemas.microsoft.com/office/drawing/2014/main" id="{0C35D10D-B697-4B96-E413-D8B186F835B2}"/>
              </a:ext>
            </a:extLst>
          </p:cNvPr>
          <p:cNvSpPr txBox="1">
            <a:spLocks/>
          </p:cNvSpPr>
          <p:nvPr/>
        </p:nvSpPr>
        <p:spPr>
          <a:xfrm>
            <a:off x="2959649" y="6400800"/>
            <a:ext cx="9854360" cy="59104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i="1" dirty="0"/>
              <a:t>Data are pulled from VDOE’s publicly-available data of </a:t>
            </a:r>
            <a:r>
              <a:rPr lang="en-US" sz="1800" i="1" dirty="0">
                <a:hlinkClick r:id="rId4"/>
              </a:rPr>
              <a:t>VQB5 CLASS® Data Averages</a:t>
            </a:r>
            <a:r>
              <a:rPr lang="en-US" sz="1800" i="1" dirty="0"/>
              <a:t> from 2024-25</a:t>
            </a:r>
          </a:p>
        </p:txBody>
      </p:sp>
      <p:sp>
        <p:nvSpPr>
          <p:cNvPr id="5" name="Rectangle 4">
            <a:extLst>
              <a:ext uri="{FF2B5EF4-FFF2-40B4-BE49-F238E27FC236}">
                <a16:creationId xmlns:a16="http://schemas.microsoft.com/office/drawing/2014/main" id="{C3200D76-0951-32D1-5F9D-032D317660DE}"/>
              </a:ext>
              <a:ext uri="{C183D7F6-B498-43B3-948B-1728B52AA6E4}">
                <adec:decorative xmlns:adec="http://schemas.microsoft.com/office/drawing/2017/decorative" val="1"/>
              </a:ext>
            </a:extLst>
          </p:cNvPr>
          <p:cNvSpPr/>
          <p:nvPr/>
        </p:nvSpPr>
        <p:spPr>
          <a:xfrm>
            <a:off x="582250" y="4699590"/>
            <a:ext cx="11219890" cy="382773"/>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1BC3B3D-6DBD-0764-3CEE-C093589BB9D7}"/>
              </a:ext>
              <a:ext uri="{C183D7F6-B498-43B3-948B-1728B52AA6E4}">
                <adec:decorative xmlns:adec="http://schemas.microsoft.com/office/drawing/2017/decorative" val="1"/>
              </a:ext>
            </a:extLst>
          </p:cNvPr>
          <p:cNvSpPr>
            <a:spLocks noGrp="1"/>
          </p:cNvSpPr>
          <p:nvPr>
            <p:ph type="sldNum" sz="quarter" idx="12"/>
          </p:nvPr>
        </p:nvSpPr>
        <p:spPr/>
        <p:txBody>
          <a:bodyPr/>
          <a:lstStyle/>
          <a:p>
            <a:fld id="{0E3FE331-99FE-FC4C-843A-669C9210BAAA}" type="slidenum">
              <a:rPr lang="en-US" smtClean="0"/>
              <a:t>11</a:t>
            </a:fld>
            <a:endParaRPr lang="en-US" dirty="0"/>
          </a:p>
        </p:txBody>
      </p:sp>
    </p:spTree>
    <p:extLst>
      <p:ext uri="{BB962C8B-B14F-4D97-AF65-F5344CB8AC3E}">
        <p14:creationId xmlns:p14="http://schemas.microsoft.com/office/powerpoint/2010/main" val="219186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AFAD2-E3A4-899A-4DA3-33CAD6D627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99926C-C84A-1CA4-A479-00F6B5EBA724}"/>
              </a:ext>
            </a:extLst>
          </p:cNvPr>
          <p:cNvSpPr>
            <a:spLocks noGrp="1"/>
          </p:cNvSpPr>
          <p:nvPr>
            <p:ph type="title"/>
          </p:nvPr>
        </p:nvSpPr>
        <p:spPr>
          <a:xfrm>
            <a:off x="380025" y="659062"/>
            <a:ext cx="11431950" cy="1929384"/>
          </a:xfrm>
        </p:spPr>
        <p:txBody>
          <a:bodyPr anchor="ctr">
            <a:normAutofit/>
          </a:bodyPr>
          <a:lstStyle/>
          <a:p>
            <a:pPr algn="ctr"/>
            <a:r>
              <a:rPr lang="en-US" sz="3600" dirty="0">
                <a:latin typeface="Poppins" pitchFamily="2" charset="77"/>
                <a:cs typeface="Poppins" pitchFamily="2" charset="77"/>
              </a:rPr>
              <a:t>What Does CLASS® Data Tell Us About Virginia’s </a:t>
            </a:r>
            <a:r>
              <a:rPr lang="en-US" sz="3600" u="sng" dirty="0">
                <a:latin typeface="Poppins" pitchFamily="2" charset="77"/>
                <a:cs typeface="Poppins" pitchFamily="2" charset="77"/>
              </a:rPr>
              <a:t>Toddler</a:t>
            </a:r>
            <a:r>
              <a:rPr lang="en-US" sz="3600" dirty="0">
                <a:latin typeface="Poppins" pitchFamily="2" charset="77"/>
                <a:cs typeface="Poppins" pitchFamily="2" charset="77"/>
              </a:rPr>
              <a:t> Classrooms?</a:t>
            </a:r>
          </a:p>
        </p:txBody>
      </p:sp>
      <p:pic>
        <p:nvPicPr>
          <p:cNvPr id="4" name="Picture 3" descr="A screenshot of a table">
            <a:extLst>
              <a:ext uri="{FF2B5EF4-FFF2-40B4-BE49-F238E27FC236}">
                <a16:creationId xmlns:a16="http://schemas.microsoft.com/office/drawing/2014/main" id="{1358BF62-F39B-4462-7F69-C96142ED24F8}"/>
              </a:ext>
            </a:extLst>
          </p:cNvPr>
          <p:cNvPicPr>
            <a:picLocks noChangeAspect="1"/>
          </p:cNvPicPr>
          <p:nvPr/>
        </p:nvPicPr>
        <p:blipFill>
          <a:blip r:embed="rId3"/>
          <a:stretch>
            <a:fillRect/>
          </a:stretch>
        </p:blipFill>
        <p:spPr>
          <a:xfrm>
            <a:off x="112329" y="2857368"/>
            <a:ext cx="11650350" cy="3724646"/>
          </a:xfrm>
          <a:prstGeom prst="rect">
            <a:avLst/>
          </a:prstGeom>
        </p:spPr>
      </p:pic>
      <p:sp>
        <p:nvSpPr>
          <p:cNvPr id="13" name="Content Placeholder 7">
            <a:extLst>
              <a:ext uri="{FF2B5EF4-FFF2-40B4-BE49-F238E27FC236}">
                <a16:creationId xmlns:a16="http://schemas.microsoft.com/office/drawing/2014/main" id="{2329763E-8FA1-3049-A220-C89A8500E2A2}"/>
              </a:ext>
            </a:extLst>
          </p:cNvPr>
          <p:cNvSpPr txBox="1">
            <a:spLocks/>
          </p:cNvSpPr>
          <p:nvPr/>
        </p:nvSpPr>
        <p:spPr>
          <a:xfrm>
            <a:off x="2959649" y="6400800"/>
            <a:ext cx="9854360" cy="59104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i="1" dirty="0"/>
              <a:t>Data are pulled from VDOE’s publicly-available data of </a:t>
            </a:r>
            <a:r>
              <a:rPr lang="en-US" sz="1800" i="1" dirty="0">
                <a:hlinkClick r:id="rId4"/>
              </a:rPr>
              <a:t>VQB5 CLASS® Data Averages</a:t>
            </a:r>
            <a:r>
              <a:rPr lang="en-US" sz="1800" i="1" dirty="0"/>
              <a:t> from 2024-25</a:t>
            </a:r>
          </a:p>
        </p:txBody>
      </p:sp>
      <p:sp>
        <p:nvSpPr>
          <p:cNvPr id="5" name="Rectangle 4">
            <a:extLst>
              <a:ext uri="{FF2B5EF4-FFF2-40B4-BE49-F238E27FC236}">
                <a16:creationId xmlns:a16="http://schemas.microsoft.com/office/drawing/2014/main" id="{A19D7964-ACB3-51D5-A81C-D1371D01C67D}"/>
              </a:ext>
              <a:ext uri="{C183D7F6-B498-43B3-948B-1728B52AA6E4}">
                <adec:decorative xmlns:adec="http://schemas.microsoft.com/office/drawing/2017/decorative" val="1"/>
              </a:ext>
            </a:extLst>
          </p:cNvPr>
          <p:cNvSpPr/>
          <p:nvPr/>
        </p:nvSpPr>
        <p:spPr>
          <a:xfrm>
            <a:off x="6160455" y="3695030"/>
            <a:ext cx="5919216" cy="591042"/>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B6487A2-AB15-EBB5-E18D-A6662819BBCD}"/>
              </a:ext>
              <a:ext uri="{C183D7F6-B498-43B3-948B-1728B52AA6E4}">
                <adec:decorative xmlns:adec="http://schemas.microsoft.com/office/drawing/2017/decorative" val="1"/>
              </a:ext>
            </a:extLst>
          </p:cNvPr>
          <p:cNvSpPr>
            <a:spLocks noGrp="1"/>
          </p:cNvSpPr>
          <p:nvPr>
            <p:ph type="sldNum" sz="quarter" idx="12"/>
          </p:nvPr>
        </p:nvSpPr>
        <p:spPr/>
        <p:txBody>
          <a:bodyPr/>
          <a:lstStyle/>
          <a:p>
            <a:fld id="{0E3FE331-99FE-FC4C-843A-669C9210BAAA}" type="slidenum">
              <a:rPr lang="en-US" smtClean="0"/>
              <a:t>12</a:t>
            </a:fld>
            <a:endParaRPr lang="en-US" dirty="0"/>
          </a:p>
        </p:txBody>
      </p:sp>
    </p:spTree>
    <p:extLst>
      <p:ext uri="{BB962C8B-B14F-4D97-AF65-F5344CB8AC3E}">
        <p14:creationId xmlns:p14="http://schemas.microsoft.com/office/powerpoint/2010/main" val="423975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B57BC-E188-5F95-0CB8-C9E9E749DA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5D333-1327-62E6-DBE7-B00780228C8E}"/>
              </a:ext>
            </a:extLst>
          </p:cNvPr>
          <p:cNvSpPr>
            <a:spLocks noGrp="1"/>
          </p:cNvSpPr>
          <p:nvPr>
            <p:ph type="title"/>
          </p:nvPr>
        </p:nvSpPr>
        <p:spPr>
          <a:xfrm>
            <a:off x="380025" y="494470"/>
            <a:ext cx="11431950" cy="1929384"/>
          </a:xfrm>
        </p:spPr>
        <p:txBody>
          <a:bodyPr anchor="ctr">
            <a:normAutofit/>
          </a:bodyPr>
          <a:lstStyle/>
          <a:p>
            <a:pPr algn="ctr"/>
            <a:r>
              <a:rPr lang="en-US" sz="3600" dirty="0">
                <a:latin typeface="Poppins" pitchFamily="2" charset="77"/>
                <a:cs typeface="Poppins" pitchFamily="2" charset="77"/>
              </a:rPr>
              <a:t>What Does CLASS® Data Tell Us About Virginia’s </a:t>
            </a:r>
            <a:r>
              <a:rPr lang="en-US" sz="3600" u="sng" dirty="0">
                <a:latin typeface="Poppins" pitchFamily="2" charset="77"/>
                <a:cs typeface="Poppins" pitchFamily="2" charset="77"/>
              </a:rPr>
              <a:t>PreK</a:t>
            </a:r>
            <a:r>
              <a:rPr lang="en-US" sz="3600" dirty="0">
                <a:latin typeface="Poppins" pitchFamily="2" charset="77"/>
                <a:cs typeface="Poppins" pitchFamily="2" charset="77"/>
              </a:rPr>
              <a:t> Classrooms?</a:t>
            </a:r>
          </a:p>
        </p:txBody>
      </p:sp>
      <p:pic>
        <p:nvPicPr>
          <p:cNvPr id="6" name="Picture 5" descr="A table with text and numbers">
            <a:extLst>
              <a:ext uri="{FF2B5EF4-FFF2-40B4-BE49-F238E27FC236}">
                <a16:creationId xmlns:a16="http://schemas.microsoft.com/office/drawing/2014/main" id="{071F242F-19A8-B4CD-DDD9-DAE9F9CC880B}"/>
              </a:ext>
            </a:extLst>
          </p:cNvPr>
          <p:cNvPicPr>
            <a:picLocks noChangeAspect="1"/>
          </p:cNvPicPr>
          <p:nvPr/>
        </p:nvPicPr>
        <p:blipFill>
          <a:blip r:embed="rId3"/>
          <a:stretch>
            <a:fillRect/>
          </a:stretch>
        </p:blipFill>
        <p:spPr>
          <a:xfrm>
            <a:off x="858399" y="2161309"/>
            <a:ext cx="10953576" cy="4122357"/>
          </a:xfrm>
          <a:prstGeom prst="rect">
            <a:avLst/>
          </a:prstGeom>
        </p:spPr>
      </p:pic>
      <p:sp>
        <p:nvSpPr>
          <p:cNvPr id="13" name="Content Placeholder 7">
            <a:extLst>
              <a:ext uri="{FF2B5EF4-FFF2-40B4-BE49-F238E27FC236}">
                <a16:creationId xmlns:a16="http://schemas.microsoft.com/office/drawing/2014/main" id="{D29BE7D5-962A-F31A-BDD4-93E469AFF259}"/>
              </a:ext>
            </a:extLst>
          </p:cNvPr>
          <p:cNvSpPr txBox="1">
            <a:spLocks/>
          </p:cNvSpPr>
          <p:nvPr/>
        </p:nvSpPr>
        <p:spPr>
          <a:xfrm>
            <a:off x="2959649" y="6400800"/>
            <a:ext cx="9854360" cy="59104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i="1" dirty="0"/>
              <a:t>Data are pulled from VDOE’s publicly-available data of </a:t>
            </a:r>
            <a:r>
              <a:rPr lang="en-US" sz="1800" i="1" dirty="0">
                <a:hlinkClick r:id="rId4"/>
              </a:rPr>
              <a:t>VQB5 CLASS® Data Averages</a:t>
            </a:r>
            <a:r>
              <a:rPr lang="en-US" sz="1800" i="1" dirty="0"/>
              <a:t> from 2024-25</a:t>
            </a:r>
          </a:p>
        </p:txBody>
      </p:sp>
      <p:sp>
        <p:nvSpPr>
          <p:cNvPr id="5" name="Rectangle 4">
            <a:extLst>
              <a:ext uri="{FF2B5EF4-FFF2-40B4-BE49-F238E27FC236}">
                <a16:creationId xmlns:a16="http://schemas.microsoft.com/office/drawing/2014/main" id="{3C135F11-5AA1-217D-2F3E-3C0C1187A546}"/>
              </a:ext>
              <a:ext uri="{C183D7F6-B498-43B3-948B-1728B52AA6E4}">
                <adec:decorative xmlns:adec="http://schemas.microsoft.com/office/drawing/2017/decorative" val="1"/>
              </a:ext>
            </a:extLst>
          </p:cNvPr>
          <p:cNvSpPr/>
          <p:nvPr/>
        </p:nvSpPr>
        <p:spPr>
          <a:xfrm>
            <a:off x="6442364" y="5181600"/>
            <a:ext cx="5367566" cy="277368"/>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8BF4775-E96E-E7A4-FE8F-044F2D602A21}"/>
              </a:ext>
              <a:ext uri="{C183D7F6-B498-43B3-948B-1728B52AA6E4}">
                <adec:decorative xmlns:adec="http://schemas.microsoft.com/office/drawing/2017/decorative" val="1"/>
              </a:ext>
            </a:extLst>
          </p:cNvPr>
          <p:cNvSpPr>
            <a:spLocks noGrp="1"/>
          </p:cNvSpPr>
          <p:nvPr>
            <p:ph type="sldNum" sz="quarter" idx="12"/>
          </p:nvPr>
        </p:nvSpPr>
        <p:spPr/>
        <p:txBody>
          <a:bodyPr/>
          <a:lstStyle/>
          <a:p>
            <a:fld id="{0E3FE331-99FE-FC4C-843A-669C9210BAAA}" type="slidenum">
              <a:rPr lang="en-US" smtClean="0"/>
              <a:t>13</a:t>
            </a:fld>
            <a:endParaRPr lang="en-US" dirty="0"/>
          </a:p>
        </p:txBody>
      </p:sp>
    </p:spTree>
    <p:extLst>
      <p:ext uri="{BB962C8B-B14F-4D97-AF65-F5344CB8AC3E}">
        <p14:creationId xmlns:p14="http://schemas.microsoft.com/office/powerpoint/2010/main" val="36718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4937-83D2-7EC5-BFFF-1DB97E5E2A6B}"/>
              </a:ext>
            </a:extLst>
          </p:cNvPr>
          <p:cNvSpPr>
            <a:spLocks noGrp="1"/>
          </p:cNvSpPr>
          <p:nvPr>
            <p:ph type="ctrTitle"/>
          </p:nvPr>
        </p:nvSpPr>
        <p:spPr>
          <a:xfrm>
            <a:off x="318655" y="2493818"/>
            <a:ext cx="7758546" cy="3713018"/>
          </a:xfrm>
        </p:spPr>
        <p:txBody>
          <a:bodyPr>
            <a:normAutofit fontScale="90000"/>
          </a:bodyPr>
          <a:lstStyle/>
          <a:p>
            <a:br>
              <a:rPr lang="en-US" dirty="0">
                <a:latin typeface="Poppins" panose="00000500000000000000" pitchFamily="2" charset="0"/>
                <a:cs typeface="Poppins" panose="00000500000000000000" pitchFamily="2" charset="0"/>
              </a:rPr>
            </a:br>
            <a:r>
              <a:rPr lang="en-US" dirty="0">
                <a:solidFill>
                  <a:schemeClr val="tx1"/>
                </a:solidFill>
                <a:latin typeface="Poppins" panose="00000500000000000000" pitchFamily="2" charset="0"/>
                <a:cs typeface="Poppins" panose="00000500000000000000" pitchFamily="2" charset="0"/>
              </a:rPr>
              <a:t>Let’s Unpack!</a:t>
            </a:r>
            <a:br>
              <a:rPr lang="en-US" dirty="0">
                <a:latin typeface="Poppins" panose="00000500000000000000" pitchFamily="2" charset="0"/>
                <a:cs typeface="Poppins" panose="00000500000000000000" pitchFamily="2" charset="0"/>
              </a:rPr>
            </a:br>
            <a:br>
              <a:rPr lang="en-US" dirty="0">
                <a:latin typeface="Poppins" panose="00000500000000000000" pitchFamily="2" charset="0"/>
                <a:cs typeface="Poppins" panose="00000500000000000000" pitchFamily="2" charset="0"/>
              </a:rPr>
            </a:br>
            <a:br>
              <a:rPr lang="en-US" dirty="0">
                <a:latin typeface="Poppins" panose="00000500000000000000" pitchFamily="2" charset="0"/>
                <a:cs typeface="Poppins" panose="00000500000000000000" pitchFamily="2" charset="0"/>
              </a:rPr>
            </a:br>
            <a:r>
              <a:rPr lang="en-US" dirty="0">
                <a:latin typeface="Poppins" panose="00000500000000000000" pitchFamily="2" charset="0"/>
                <a:cs typeface="Poppins" panose="00000500000000000000" pitchFamily="2" charset="0"/>
              </a:rPr>
              <a:t>From Curiosity to Critical Thinking: </a:t>
            </a:r>
            <a:r>
              <a:rPr lang="en-US" dirty="0">
                <a:solidFill>
                  <a:schemeClr val="tx1"/>
                </a:solidFill>
                <a:latin typeface="Poppins" panose="00000500000000000000" pitchFamily="2" charset="0"/>
                <a:cs typeface="Poppins" panose="00000500000000000000" pitchFamily="2" charset="0"/>
              </a:rPr>
              <a:t>How Facilitating Learning Grows into Deep Thinking</a:t>
            </a:r>
            <a:br>
              <a:rPr lang="en-US" dirty="0">
                <a:solidFill>
                  <a:schemeClr val="tx1"/>
                </a:solidFill>
                <a:latin typeface="Poppins" panose="00000500000000000000" pitchFamily="2" charset="0"/>
                <a:cs typeface="Poppins" panose="00000500000000000000" pitchFamily="2" charset="0"/>
              </a:rPr>
            </a:br>
            <a:endParaRPr lang="en-US" dirty="0">
              <a:solidFill>
                <a:schemeClr val="tx1"/>
              </a:solidFill>
            </a:endParaRPr>
          </a:p>
        </p:txBody>
      </p:sp>
      <p:pic>
        <p:nvPicPr>
          <p:cNvPr id="8196" name="Picture 4" descr="From curiosity to critical thinking: how facilitating learning grows into deep thinking">
            <a:extLst>
              <a:ext uri="{FF2B5EF4-FFF2-40B4-BE49-F238E27FC236}">
                <a16:creationId xmlns:a16="http://schemas.microsoft.com/office/drawing/2014/main" id="{DEDC8CCB-7BF8-C831-C0D4-04D30D7CF4E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1" y="2369128"/>
            <a:ext cx="3629890" cy="32696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859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A393E-C087-046E-1F42-65C76061D8F7}"/>
              </a:ext>
            </a:extLst>
          </p:cNvPr>
          <p:cNvSpPr>
            <a:spLocks noGrp="1"/>
          </p:cNvSpPr>
          <p:nvPr>
            <p:ph type="title"/>
          </p:nvPr>
        </p:nvSpPr>
        <p:spPr>
          <a:xfrm>
            <a:off x="481730" y="987425"/>
            <a:ext cx="4897095" cy="1600200"/>
          </a:xfrm>
        </p:spPr>
        <p:txBody>
          <a:bodyPr anchor="b">
            <a:normAutofit/>
          </a:bodyPr>
          <a:lstStyle/>
          <a:p>
            <a:r>
              <a:rPr lang="en-US" sz="6600" dirty="0">
                <a:latin typeface="Poppins" pitchFamily="2" charset="77"/>
                <a:cs typeface="Poppins" pitchFamily="2" charset="77"/>
              </a:rPr>
              <a:t>Infants</a:t>
            </a:r>
            <a:endParaRPr lang="en-US" dirty="0">
              <a:latin typeface="Poppins" pitchFamily="2" charset="77"/>
              <a:cs typeface="Poppins" pitchFamily="2" charset="77"/>
            </a:endParaRPr>
          </a:p>
        </p:txBody>
      </p:sp>
      <p:sp>
        <p:nvSpPr>
          <p:cNvPr id="3" name="Subtitle 2">
            <a:extLst>
              <a:ext uri="{FF2B5EF4-FFF2-40B4-BE49-F238E27FC236}">
                <a16:creationId xmlns:a16="http://schemas.microsoft.com/office/drawing/2014/main" id="{9C3F7E7F-6B35-1BE4-522A-BFD6CF4DF4A2}"/>
              </a:ext>
            </a:extLst>
          </p:cNvPr>
          <p:cNvSpPr>
            <a:spLocks noGrp="1"/>
          </p:cNvSpPr>
          <p:nvPr>
            <p:ph type="body" sz="half" idx="2"/>
          </p:nvPr>
        </p:nvSpPr>
        <p:spPr>
          <a:xfrm>
            <a:off x="481730" y="2918013"/>
            <a:ext cx="5721552" cy="2952563"/>
          </a:xfrm>
        </p:spPr>
        <p:txBody>
          <a:bodyPr>
            <a:normAutofit/>
          </a:bodyPr>
          <a:lstStyle/>
          <a:p>
            <a:r>
              <a:rPr lang="en-US" sz="3200" dirty="0">
                <a:latin typeface="Poppins" pitchFamily="2" charset="77"/>
                <a:cs typeface="Poppins" pitchFamily="2" charset="77"/>
              </a:rPr>
              <a:t>Dimension: </a:t>
            </a:r>
          </a:p>
          <a:p>
            <a:r>
              <a:rPr lang="en-US" sz="3200" dirty="0">
                <a:latin typeface="Poppins" pitchFamily="2" charset="77"/>
                <a:cs typeface="Poppins" pitchFamily="2" charset="77"/>
              </a:rPr>
              <a:t>Facilitated Exploration (FE)</a:t>
            </a:r>
          </a:p>
        </p:txBody>
      </p:sp>
      <p:sp>
        <p:nvSpPr>
          <p:cNvPr id="4" name="Slide Number Placeholder 3">
            <a:extLst>
              <a:ext uri="{FF2B5EF4-FFF2-40B4-BE49-F238E27FC236}">
                <a16:creationId xmlns:a16="http://schemas.microsoft.com/office/drawing/2014/main" id="{177ABE31-056A-60DF-2A96-609CEF8865F9}"/>
              </a:ext>
              <a:ext uri="{C183D7F6-B498-43B3-948B-1728B52AA6E4}">
                <adec:decorative xmlns:adec="http://schemas.microsoft.com/office/drawing/2017/decorative" val="1"/>
              </a:ext>
            </a:extLst>
          </p:cNvPr>
          <p:cNvSpPr>
            <a:spLocks noGrp="1"/>
          </p:cNvSpPr>
          <p:nvPr>
            <p:ph type="sldNum" sz="quarter" idx="4294967295"/>
          </p:nvPr>
        </p:nvSpPr>
        <p:spPr>
          <a:xfrm>
            <a:off x="10954871" y="6356351"/>
            <a:ext cx="824752" cy="365125"/>
          </a:xfrm>
        </p:spPr>
        <p:txBody>
          <a:bodyPr/>
          <a:lstStyle/>
          <a:p>
            <a:pPr>
              <a:spcAft>
                <a:spcPts val="600"/>
              </a:spcAft>
            </a:pPr>
            <a:fld id="{0E3FE331-99FE-FC4C-843A-669C9210BAAA}" type="slidenum">
              <a:rPr lang="en-US" smtClean="0"/>
              <a:pPr>
                <a:spcAft>
                  <a:spcPts val="600"/>
                </a:spcAft>
              </a:pPr>
              <a:t>15</a:t>
            </a:fld>
            <a:endParaRPr lang="en-US"/>
          </a:p>
        </p:txBody>
      </p:sp>
      <p:pic>
        <p:nvPicPr>
          <p:cNvPr id="4098" name="Picture 2">
            <a:extLst>
              <a:ext uri="{FF2B5EF4-FFF2-40B4-BE49-F238E27FC236}">
                <a16:creationId xmlns:a16="http://schemas.microsoft.com/office/drawing/2014/main" id="{D9FAD03D-DEBC-442D-C313-81FA678F4F4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669" y="1107346"/>
            <a:ext cx="4897095" cy="5048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228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81001B7-03A8-A855-0ABE-D29624E22002}"/>
              </a:ext>
            </a:extLst>
          </p:cNvPr>
          <p:cNvSpPr>
            <a:spLocks noGrp="1"/>
          </p:cNvSpPr>
          <p:nvPr>
            <p:ph type="title"/>
          </p:nvPr>
        </p:nvSpPr>
        <p:spPr>
          <a:xfrm>
            <a:off x="121204" y="552162"/>
            <a:ext cx="6579470" cy="1433636"/>
          </a:xfrm>
        </p:spPr>
        <p:txBody>
          <a:bodyPr>
            <a:normAutofit/>
          </a:bodyPr>
          <a:lstStyle/>
          <a:p>
            <a:r>
              <a:rPr lang="en-US" sz="2800" dirty="0">
                <a:latin typeface="Poppins" pitchFamily="2" charset="77"/>
                <a:cs typeface="Poppins" pitchFamily="2" charset="77"/>
              </a:rPr>
              <a:t>Infant Facilitated Exploration </a:t>
            </a:r>
            <a:r>
              <a:rPr lang="en-US" sz="2800" dirty="0">
                <a:latin typeface="Poppins" pitchFamily="2" charset="77"/>
                <a:cs typeface="Poppins" pitchFamily="2" charset="77"/>
                <a:hlinkClick r:id="rId3"/>
              </a:rPr>
              <a:t>Know-See-Do</a:t>
            </a:r>
            <a:r>
              <a:rPr lang="en-US" sz="2800" dirty="0">
                <a:latin typeface="Poppins" pitchFamily="2" charset="77"/>
                <a:cs typeface="Poppins" pitchFamily="2" charset="77"/>
              </a:rPr>
              <a:t> Strategies (</a:t>
            </a:r>
            <a:r>
              <a:rPr lang="en-US" sz="2800" dirty="0">
                <a:latin typeface="Poppins" pitchFamily="2" charset="77"/>
                <a:cs typeface="Poppins" pitchFamily="2" charset="77"/>
                <a:hlinkClick r:id="rId4"/>
              </a:rPr>
              <a:t>Spanish</a:t>
            </a:r>
            <a:r>
              <a:rPr lang="en-US" sz="2800" dirty="0">
                <a:latin typeface="Poppins" pitchFamily="2" charset="77"/>
                <a:cs typeface="Poppins" pitchFamily="2" charset="77"/>
              </a:rPr>
              <a:t>)</a:t>
            </a:r>
          </a:p>
        </p:txBody>
      </p:sp>
      <p:sp>
        <p:nvSpPr>
          <p:cNvPr id="3" name="Text Placeholder 3">
            <a:extLst>
              <a:ext uri="{FF2B5EF4-FFF2-40B4-BE49-F238E27FC236}">
                <a16:creationId xmlns:a16="http://schemas.microsoft.com/office/drawing/2014/main" id="{90A69391-670E-B9A1-670E-1FEBB8B539CB}"/>
              </a:ext>
            </a:extLst>
          </p:cNvPr>
          <p:cNvSpPr txBox="1">
            <a:spLocks/>
          </p:cNvSpPr>
          <p:nvPr/>
        </p:nvSpPr>
        <p:spPr>
          <a:xfrm>
            <a:off x="235527" y="2549236"/>
            <a:ext cx="5458691" cy="34636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600" b="0" i="0" kern="1200" smtClean="0">
                <a:solidFill>
                  <a:srgbClr val="003568"/>
                </a:solidFill>
                <a:effectLst/>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rgbClr val="003568"/>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rgbClr val="003568"/>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03568"/>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03568"/>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800" b="1" dirty="0">
                <a:latin typeface="Poppins" panose="00000500000000000000" pitchFamily="2" charset="0"/>
                <a:cs typeface="Poppins" panose="00000500000000000000" pitchFamily="2" charset="0"/>
              </a:rPr>
              <a:t>Educators:</a:t>
            </a:r>
            <a:endParaRPr lang="en-US" sz="2800" dirty="0">
              <a:latin typeface="Poppins" panose="00000500000000000000" pitchFamily="2" charset="0"/>
              <a:cs typeface="Poppins" panose="00000500000000000000" pitchFamily="2" charset="0"/>
            </a:endParaRPr>
          </a:p>
          <a:p>
            <a:pPr marL="457200" indent="-457200">
              <a:buFont typeface="Wingdings" panose="05000000000000000000" pitchFamily="2" charset="2"/>
              <a:buChar char="q"/>
            </a:pPr>
            <a:r>
              <a:rPr lang="en-US" sz="2000" dirty="0">
                <a:latin typeface="Poppins" panose="00000500000000000000" pitchFamily="2" charset="0"/>
                <a:cs typeface="Poppins" panose="00000500000000000000" pitchFamily="2" charset="0"/>
              </a:rPr>
              <a:t>Show </a:t>
            </a:r>
            <a:r>
              <a:rPr lang="en-US" sz="2000" b="1" dirty="0">
                <a:latin typeface="Poppins" panose="00000500000000000000" pitchFamily="2" charset="0"/>
                <a:cs typeface="Poppins" panose="00000500000000000000" pitchFamily="2" charset="0"/>
              </a:rPr>
              <a:t>consistent involvement </a:t>
            </a:r>
            <a:r>
              <a:rPr lang="en-US" sz="2000" dirty="0">
                <a:latin typeface="Poppins" panose="00000500000000000000" pitchFamily="2" charset="0"/>
                <a:cs typeface="Poppins" panose="00000500000000000000" pitchFamily="2" charset="0"/>
              </a:rPr>
              <a:t>by initiating conversations and joining experiences</a:t>
            </a:r>
          </a:p>
          <a:p>
            <a:pPr marL="457200" indent="-457200">
              <a:buFont typeface="Wingdings" panose="05000000000000000000" pitchFamily="2" charset="2"/>
              <a:buChar char="q"/>
            </a:pPr>
            <a:r>
              <a:rPr lang="en-US" sz="2000" b="1" dirty="0">
                <a:latin typeface="Poppins" panose="00000500000000000000" pitchFamily="2" charset="0"/>
                <a:cs typeface="Poppins" panose="00000500000000000000" pitchFamily="2" charset="0"/>
              </a:rPr>
              <a:t>Follow</a:t>
            </a:r>
            <a:r>
              <a:rPr lang="en-US" sz="2000" dirty="0">
                <a:latin typeface="Poppins" panose="00000500000000000000" pitchFamily="2" charset="0"/>
                <a:cs typeface="Poppins" panose="00000500000000000000" pitchFamily="2" charset="0"/>
              </a:rPr>
              <a:t> infants’ leads, </a:t>
            </a:r>
            <a:r>
              <a:rPr lang="en-US" sz="2000" b="1" dirty="0">
                <a:latin typeface="Poppins" panose="00000500000000000000" pitchFamily="2" charset="0"/>
                <a:cs typeface="Poppins" panose="00000500000000000000" pitchFamily="2" charset="0"/>
              </a:rPr>
              <a:t>allow </a:t>
            </a:r>
            <a:r>
              <a:rPr lang="en-US" sz="2000" dirty="0">
                <a:latin typeface="Poppins" panose="00000500000000000000" pitchFamily="2" charset="0"/>
                <a:cs typeface="Poppins" panose="00000500000000000000" pitchFamily="2" charset="0"/>
              </a:rPr>
              <a:t>choices, and </a:t>
            </a:r>
            <a:r>
              <a:rPr lang="en-US" sz="2000" b="1" dirty="0">
                <a:latin typeface="Poppins" panose="00000500000000000000" pitchFamily="2" charset="0"/>
                <a:cs typeface="Poppins" panose="00000500000000000000" pitchFamily="2" charset="0"/>
              </a:rPr>
              <a:t>support</a:t>
            </a:r>
            <a:r>
              <a:rPr lang="en-US" sz="2000" dirty="0">
                <a:latin typeface="Poppins" panose="00000500000000000000" pitchFamily="2" charset="0"/>
                <a:cs typeface="Poppins" panose="00000500000000000000" pitchFamily="2" charset="0"/>
              </a:rPr>
              <a:t> safe exploration</a:t>
            </a:r>
          </a:p>
          <a:p>
            <a:pPr marL="457200" indent="-457200">
              <a:buFont typeface="Wingdings" panose="05000000000000000000" pitchFamily="2" charset="2"/>
              <a:buChar char="q"/>
            </a:pPr>
            <a:r>
              <a:rPr lang="en-US" sz="2000" b="1" dirty="0">
                <a:latin typeface="Poppins" panose="00000500000000000000" pitchFamily="2" charset="0"/>
                <a:cs typeface="Poppins" panose="00000500000000000000" pitchFamily="2" charset="0"/>
              </a:rPr>
              <a:t>Expand</a:t>
            </a:r>
            <a:r>
              <a:rPr lang="en-US" sz="2000" dirty="0">
                <a:latin typeface="Poppins" panose="00000500000000000000" pitchFamily="2" charset="0"/>
                <a:cs typeface="Poppins" panose="00000500000000000000" pitchFamily="2" charset="0"/>
              </a:rPr>
              <a:t> infants’ experience through encouragement and enthusiasm</a:t>
            </a:r>
          </a:p>
          <a:p>
            <a:endParaRPr lang="en-US" sz="6400" b="1" dirty="0">
              <a:latin typeface="Poppins" panose="00000500000000000000" pitchFamily="2" charset="0"/>
              <a:cs typeface="Poppins" panose="00000500000000000000" pitchFamily="2" charset="0"/>
            </a:endParaRPr>
          </a:p>
          <a:p>
            <a:endParaRPr lang="en-US" sz="6400" b="1" dirty="0">
              <a:latin typeface="Poppins" panose="00000500000000000000" pitchFamily="2" charset="0"/>
              <a:cs typeface="Poppins" panose="00000500000000000000" pitchFamily="2" charset="0"/>
            </a:endParaRPr>
          </a:p>
          <a:p>
            <a:endParaRPr lang="en-US" sz="6400" b="1" dirty="0">
              <a:latin typeface="Poppins" panose="00000500000000000000" pitchFamily="2" charset="0"/>
              <a:cs typeface="Poppins" panose="00000500000000000000" pitchFamily="2" charset="0"/>
            </a:endParaRPr>
          </a:p>
          <a:p>
            <a:endParaRPr lang="en-US" sz="6400" b="1" dirty="0">
              <a:latin typeface="Poppins" panose="00000500000000000000" pitchFamily="2" charset="0"/>
              <a:cs typeface="Poppins" panose="00000500000000000000" pitchFamily="2" charset="0"/>
            </a:endParaRPr>
          </a:p>
          <a:p>
            <a:endParaRPr lang="en-US" dirty="0">
              <a:latin typeface="Poppins" pitchFamily="2" charset="77"/>
              <a:cs typeface="Poppins" pitchFamily="2" charset="77"/>
            </a:endParaRPr>
          </a:p>
        </p:txBody>
      </p:sp>
      <p:pic>
        <p:nvPicPr>
          <p:cNvPr id="7" name="Picture Placeholder 6" descr="An image of a resource on Infant CLASS Dimension - Facilitated Exploration with strategies and resources. ">
            <a:extLst>
              <a:ext uri="{FF2B5EF4-FFF2-40B4-BE49-F238E27FC236}">
                <a16:creationId xmlns:a16="http://schemas.microsoft.com/office/drawing/2014/main" id="{E5F49054-2395-DE4D-0675-21F581ACFB0B}"/>
              </a:ext>
            </a:extLst>
          </p:cNvPr>
          <p:cNvPicPr>
            <a:picLocks noGrp="1" noChangeAspect="1"/>
          </p:cNvPicPr>
          <p:nvPr>
            <p:ph type="pic" idx="1"/>
          </p:nvPr>
        </p:nvPicPr>
        <p:blipFill>
          <a:blip r:embed="rId5"/>
          <a:srcRect t="6001" b="6001"/>
          <a:stretch>
            <a:fillRect/>
          </a:stretch>
        </p:blipFill>
        <p:spPr>
          <a:xfrm>
            <a:off x="6373091" y="789709"/>
            <a:ext cx="5818908" cy="6068290"/>
          </a:xfrm>
          <a:ln>
            <a:solidFill>
              <a:schemeClr val="tx1"/>
            </a:solidFill>
          </a:ln>
        </p:spPr>
      </p:pic>
    </p:spTree>
    <p:extLst>
      <p:ext uri="{BB962C8B-B14F-4D97-AF65-F5344CB8AC3E}">
        <p14:creationId xmlns:p14="http://schemas.microsoft.com/office/powerpoint/2010/main" val="38398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20AECC-F433-0B1C-AF31-D2D9BD0A6F80}"/>
              </a:ext>
            </a:extLst>
          </p:cNvPr>
          <p:cNvSpPr>
            <a:spLocks noGrp="1"/>
          </p:cNvSpPr>
          <p:nvPr>
            <p:ph type="title"/>
          </p:nvPr>
        </p:nvSpPr>
        <p:spPr>
          <a:xfrm>
            <a:off x="497539" y="852676"/>
            <a:ext cx="11282084" cy="809869"/>
          </a:xfrm>
        </p:spPr>
        <p:txBody>
          <a:bodyPr/>
          <a:lstStyle/>
          <a:p>
            <a:r>
              <a:rPr lang="en-US" dirty="0"/>
              <a:t>Want More Infant Classroom Strategies?</a:t>
            </a:r>
          </a:p>
        </p:txBody>
      </p:sp>
      <p:sp>
        <p:nvSpPr>
          <p:cNvPr id="5" name="Content Placeholder 4">
            <a:extLst>
              <a:ext uri="{FF2B5EF4-FFF2-40B4-BE49-F238E27FC236}">
                <a16:creationId xmlns:a16="http://schemas.microsoft.com/office/drawing/2014/main" id="{2D4D0ED1-834E-F53A-52C8-EE6C3A3B1F9A}"/>
              </a:ext>
            </a:extLst>
          </p:cNvPr>
          <p:cNvSpPr>
            <a:spLocks noGrp="1"/>
          </p:cNvSpPr>
          <p:nvPr>
            <p:ph sz="half" idx="13"/>
          </p:nvPr>
        </p:nvSpPr>
        <p:spPr>
          <a:xfrm>
            <a:off x="481730" y="1939637"/>
            <a:ext cx="5428131" cy="4065682"/>
          </a:xfrm>
          <a:ln>
            <a:solidFill>
              <a:schemeClr val="accent1"/>
            </a:solidFill>
          </a:ln>
        </p:spPr>
        <p:txBody>
          <a:bodyPr>
            <a:normAutofit fontScale="85000" lnSpcReduction="20000"/>
          </a:bodyPr>
          <a:lstStyle/>
          <a:p>
            <a:pPr marL="0" indent="0">
              <a:buNone/>
            </a:pPr>
            <a:r>
              <a:rPr lang="en-US" dirty="0">
                <a:solidFill>
                  <a:schemeClr val="tx1"/>
                </a:solidFill>
                <a:latin typeface="Poppins" panose="00000500000000000000" pitchFamily="2" charset="0"/>
                <a:cs typeface="Poppins" panose="00000500000000000000" pitchFamily="2" charset="0"/>
              </a:rPr>
              <a:t>Educators can:</a:t>
            </a:r>
          </a:p>
          <a:p>
            <a:r>
              <a:rPr lang="en-US" b="0" dirty="0">
                <a:solidFill>
                  <a:schemeClr val="tx1"/>
                </a:solidFill>
                <a:latin typeface="Poppins" panose="00000500000000000000" pitchFamily="2" charset="0"/>
                <a:cs typeface="Poppins" panose="00000500000000000000" pitchFamily="2" charset="0"/>
              </a:rPr>
              <a:t>Offer safe, sensory-rich materials</a:t>
            </a:r>
          </a:p>
          <a:p>
            <a:endParaRPr lang="en-US" b="0" dirty="0">
              <a:ln>
                <a:solidFill>
                  <a:schemeClr val="tx1"/>
                </a:solidFill>
              </a:ln>
              <a:solidFill>
                <a:schemeClr val="tx1"/>
              </a:solidFill>
              <a:latin typeface="Poppins" panose="00000500000000000000" pitchFamily="2" charset="0"/>
              <a:cs typeface="Poppins" panose="00000500000000000000" pitchFamily="2" charset="0"/>
            </a:endParaRPr>
          </a:p>
          <a:p>
            <a:r>
              <a:rPr lang="en-US" b="0" dirty="0">
                <a:solidFill>
                  <a:schemeClr val="tx1"/>
                </a:solidFill>
                <a:latin typeface="Poppins" panose="00000500000000000000" pitchFamily="2" charset="0"/>
                <a:cs typeface="Poppins" panose="00000500000000000000" pitchFamily="2" charset="0"/>
              </a:rPr>
              <a:t>Allow infants time to explore freely</a:t>
            </a:r>
          </a:p>
          <a:p>
            <a:endParaRPr lang="en-US" b="0" dirty="0">
              <a:ln>
                <a:solidFill>
                  <a:schemeClr val="accent2"/>
                </a:solidFill>
              </a:ln>
              <a:solidFill>
                <a:schemeClr val="tx1"/>
              </a:solidFill>
              <a:latin typeface="Poppins" panose="00000500000000000000" pitchFamily="2" charset="0"/>
              <a:cs typeface="Poppins" panose="00000500000000000000" pitchFamily="2" charset="0"/>
            </a:endParaRPr>
          </a:p>
          <a:p>
            <a:r>
              <a:rPr lang="en-US" b="0" dirty="0">
                <a:solidFill>
                  <a:schemeClr val="tx1"/>
                </a:solidFill>
                <a:latin typeface="Poppins" panose="00000500000000000000" pitchFamily="2" charset="0"/>
                <a:cs typeface="Poppins" panose="00000500000000000000" pitchFamily="2" charset="0"/>
              </a:rPr>
              <a:t>Narrate what infants are doing</a:t>
            </a:r>
          </a:p>
          <a:p>
            <a:pPr marL="0" indent="0">
              <a:buNone/>
            </a:pPr>
            <a:endParaRPr lang="en-US" b="0" dirty="0">
              <a:solidFill>
                <a:schemeClr val="tx1"/>
              </a:solidFill>
              <a:latin typeface="Poppins" panose="00000500000000000000" pitchFamily="2" charset="0"/>
              <a:cs typeface="Poppins" panose="00000500000000000000" pitchFamily="2" charset="0"/>
            </a:endParaRPr>
          </a:p>
          <a:p>
            <a:r>
              <a:rPr lang="en-US" b="0" dirty="0">
                <a:solidFill>
                  <a:schemeClr val="tx1"/>
                </a:solidFill>
                <a:latin typeface="Poppins" panose="00000500000000000000" pitchFamily="2" charset="0"/>
                <a:cs typeface="Poppins" panose="00000500000000000000" pitchFamily="2" charset="0"/>
              </a:rPr>
              <a:t>Respond with warmth and curiosity</a:t>
            </a:r>
          </a:p>
          <a:p>
            <a:endParaRPr lang="en-US" dirty="0"/>
          </a:p>
        </p:txBody>
      </p:sp>
      <p:sp>
        <p:nvSpPr>
          <p:cNvPr id="2" name="Content Placeholder 1">
            <a:extLst>
              <a:ext uri="{FF2B5EF4-FFF2-40B4-BE49-F238E27FC236}">
                <a16:creationId xmlns:a16="http://schemas.microsoft.com/office/drawing/2014/main" id="{4225152C-C9AA-FDE2-884C-1812228DD3E4}"/>
              </a:ext>
            </a:extLst>
          </p:cNvPr>
          <p:cNvSpPr>
            <a:spLocks noGrp="1"/>
          </p:cNvSpPr>
          <p:nvPr>
            <p:ph sz="half" idx="2"/>
          </p:nvPr>
        </p:nvSpPr>
        <p:spPr>
          <a:xfrm>
            <a:off x="6282141" y="1939637"/>
            <a:ext cx="5497480" cy="4065689"/>
          </a:xfrm>
          <a:ln>
            <a:solidFill>
              <a:schemeClr val="accent1"/>
            </a:solidFill>
          </a:ln>
        </p:spPr>
        <p:txBody>
          <a:bodyPr>
            <a:normAutofit/>
          </a:bodyPr>
          <a:lstStyle/>
          <a:p>
            <a:pPr marL="0" indent="0">
              <a:buNone/>
            </a:pPr>
            <a:r>
              <a:rPr lang="en-US" sz="2400" dirty="0">
                <a:solidFill>
                  <a:schemeClr val="tx1"/>
                </a:solidFill>
                <a:latin typeface="Poppins" panose="00000500000000000000" pitchFamily="2" charset="0"/>
                <a:cs typeface="Poppins" panose="00000500000000000000" pitchFamily="2" charset="0"/>
              </a:rPr>
              <a:t>Examples:</a:t>
            </a:r>
          </a:p>
          <a:p>
            <a:pPr marL="0" indent="0">
              <a:buNone/>
            </a:pPr>
            <a:endParaRPr lang="en-US" sz="2400" b="0" dirty="0">
              <a:solidFill>
                <a:schemeClr val="tx1"/>
              </a:solidFill>
              <a:latin typeface="Poppins" panose="00000500000000000000" pitchFamily="2" charset="0"/>
              <a:cs typeface="Poppins" panose="00000500000000000000" pitchFamily="2" charset="0"/>
            </a:endParaRPr>
          </a:p>
          <a:p>
            <a:r>
              <a:rPr lang="en-US" sz="2400" b="0" dirty="0">
                <a:solidFill>
                  <a:schemeClr val="tx1"/>
                </a:solidFill>
                <a:latin typeface="Poppins" panose="00000500000000000000" pitchFamily="2" charset="0"/>
                <a:cs typeface="Poppins" panose="00000500000000000000" pitchFamily="2" charset="0"/>
              </a:rPr>
              <a:t>“ You’re touching the soft ball.”</a:t>
            </a:r>
          </a:p>
          <a:p>
            <a:pPr marL="0" indent="0">
              <a:buNone/>
            </a:pPr>
            <a:endParaRPr lang="en-US" sz="2400" b="0" dirty="0">
              <a:solidFill>
                <a:schemeClr val="tx1"/>
              </a:solidFill>
              <a:latin typeface="Poppins" panose="00000500000000000000" pitchFamily="2" charset="0"/>
              <a:cs typeface="Poppins" panose="00000500000000000000" pitchFamily="2" charset="0"/>
            </a:endParaRPr>
          </a:p>
          <a:p>
            <a:r>
              <a:rPr lang="en-US" sz="2400" b="0" dirty="0">
                <a:solidFill>
                  <a:schemeClr val="tx1"/>
                </a:solidFill>
                <a:latin typeface="Poppins" panose="00000500000000000000" pitchFamily="2" charset="0"/>
                <a:cs typeface="Poppins" panose="00000500000000000000" pitchFamily="2" charset="0"/>
              </a:rPr>
              <a:t>“ I see you shaking it—listen to that sound!”</a:t>
            </a:r>
          </a:p>
        </p:txBody>
      </p:sp>
      <p:sp>
        <p:nvSpPr>
          <p:cNvPr id="3" name="Slide Number Placeholder 2">
            <a:extLst>
              <a:ext uri="{FF2B5EF4-FFF2-40B4-BE49-F238E27FC236}">
                <a16:creationId xmlns:a16="http://schemas.microsoft.com/office/drawing/2014/main" id="{E50755DD-7B4E-6F8B-7E90-F7CDEA53415E}"/>
              </a:ext>
              <a:ext uri="{C183D7F6-B498-43B3-948B-1728B52AA6E4}">
                <adec:decorative xmlns:adec="http://schemas.microsoft.com/office/drawing/2017/decorative" val="1"/>
              </a:ext>
            </a:extLst>
          </p:cNvPr>
          <p:cNvSpPr>
            <a:spLocks noGrp="1"/>
          </p:cNvSpPr>
          <p:nvPr>
            <p:ph type="sldNum" sz="quarter" idx="12"/>
          </p:nvPr>
        </p:nvSpPr>
        <p:spPr/>
        <p:txBody>
          <a:bodyPr/>
          <a:lstStyle/>
          <a:p>
            <a:fld id="{0E3FE331-99FE-FC4C-843A-669C9210BAAA}" type="slidenum">
              <a:rPr lang="en-US" smtClean="0"/>
              <a:t>17</a:t>
            </a:fld>
            <a:endParaRPr lang="en-US" dirty="0"/>
          </a:p>
        </p:txBody>
      </p:sp>
    </p:spTree>
    <p:extLst>
      <p:ext uri="{BB962C8B-B14F-4D97-AF65-F5344CB8AC3E}">
        <p14:creationId xmlns:p14="http://schemas.microsoft.com/office/powerpoint/2010/main" val="1167836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10471-7B4E-99DB-D944-FCD2589BE69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0514068-F8ED-8027-96CB-DC640B3C9207}"/>
              </a:ext>
            </a:extLst>
          </p:cNvPr>
          <p:cNvSpPr>
            <a:spLocks noGrp="1"/>
          </p:cNvSpPr>
          <p:nvPr>
            <p:ph type="title"/>
          </p:nvPr>
        </p:nvSpPr>
        <p:spPr>
          <a:xfrm>
            <a:off x="456445" y="683046"/>
            <a:ext cx="11389661" cy="1101687"/>
          </a:xfrm>
        </p:spPr>
        <p:txBody>
          <a:bodyPr>
            <a:normAutofit/>
          </a:bodyPr>
          <a:lstStyle/>
          <a:p>
            <a:pPr algn="ctr"/>
            <a:r>
              <a:rPr lang="en-US">
                <a:latin typeface="Poppins" panose="00000500000000000000" pitchFamily="2" charset="0"/>
                <a:cs typeface="Poppins" panose="00000500000000000000" pitchFamily="2" charset="0"/>
              </a:rPr>
              <a:t>Infant- Facilitated Exploration (FE)</a:t>
            </a:r>
            <a:endParaRPr lang="en-US" dirty="0">
              <a:latin typeface="Poppins" panose="00000500000000000000" pitchFamily="2" charset="0"/>
              <a:cs typeface="Poppins" panose="00000500000000000000" pitchFamily="2" charset="0"/>
            </a:endParaRPr>
          </a:p>
        </p:txBody>
      </p:sp>
      <p:sp>
        <p:nvSpPr>
          <p:cNvPr id="4" name="Content Placeholder 3">
            <a:extLst>
              <a:ext uri="{FF2B5EF4-FFF2-40B4-BE49-F238E27FC236}">
                <a16:creationId xmlns:a16="http://schemas.microsoft.com/office/drawing/2014/main" id="{42EFCDBC-1E68-C87C-80AD-C53D707A86AF}"/>
              </a:ext>
            </a:extLst>
          </p:cNvPr>
          <p:cNvSpPr>
            <a:spLocks noGrp="1"/>
          </p:cNvSpPr>
          <p:nvPr>
            <p:ph sz="half" idx="13"/>
          </p:nvPr>
        </p:nvSpPr>
        <p:spPr>
          <a:xfrm>
            <a:off x="412379" y="1949986"/>
            <a:ext cx="5905294" cy="4224967"/>
          </a:xfrm>
        </p:spPr>
        <p:txBody>
          <a:bodyPr>
            <a:normAutofit/>
          </a:bodyPr>
          <a:lstStyle/>
          <a:p>
            <a:pPr marL="0" indent="0">
              <a:buNone/>
            </a:pPr>
            <a:r>
              <a:rPr lang="en-US" dirty="0">
                <a:latin typeface="Poppins" panose="00000500000000000000" pitchFamily="2" charset="0"/>
                <a:cs typeface="Poppins" panose="00000500000000000000" pitchFamily="2" charset="0"/>
              </a:rPr>
              <a:t>Scenario:</a:t>
            </a:r>
            <a:br>
              <a:rPr lang="en-US" dirty="0">
                <a:latin typeface="Poppins" panose="00000500000000000000" pitchFamily="2" charset="0"/>
                <a:cs typeface="Poppins" panose="00000500000000000000" pitchFamily="2" charset="0"/>
              </a:rPr>
            </a:br>
            <a:r>
              <a:rPr lang="en-US" b="0" dirty="0">
                <a:latin typeface="Poppins" panose="00000500000000000000" pitchFamily="2" charset="0"/>
                <a:cs typeface="Poppins" panose="00000500000000000000" pitchFamily="2" charset="0"/>
              </a:rPr>
              <a:t>An infant reaches for a textured toy and turns it over.</a:t>
            </a:r>
          </a:p>
          <a:p>
            <a:pPr marL="0" indent="0">
              <a:buNone/>
            </a:pPr>
            <a:endParaRPr lang="en-US" dirty="0">
              <a:latin typeface="Poppins" panose="00000500000000000000" pitchFamily="2" charset="0"/>
              <a:cs typeface="Poppins" panose="00000500000000000000" pitchFamily="2" charset="0"/>
            </a:endParaRPr>
          </a:p>
          <a:p>
            <a:pPr marL="0" indent="0">
              <a:buNone/>
            </a:pPr>
            <a:r>
              <a:rPr lang="en-US" dirty="0">
                <a:latin typeface="Poppins" panose="00000500000000000000" pitchFamily="2" charset="0"/>
                <a:cs typeface="Poppins" panose="00000500000000000000" pitchFamily="2" charset="0"/>
              </a:rPr>
              <a:t>Educator’s Response:</a:t>
            </a:r>
            <a:br>
              <a:rPr lang="en-US" dirty="0">
                <a:latin typeface="Poppins" panose="00000500000000000000" pitchFamily="2" charset="0"/>
                <a:cs typeface="Poppins" panose="00000500000000000000" pitchFamily="2" charset="0"/>
              </a:rPr>
            </a:br>
            <a:r>
              <a:rPr lang="en-US" b="0" dirty="0">
                <a:latin typeface="Poppins" panose="00000500000000000000" pitchFamily="2" charset="0"/>
                <a:cs typeface="Poppins" panose="00000500000000000000" pitchFamily="2" charset="0"/>
              </a:rPr>
              <a:t>“You found the bumpy side. You’re looking so closely. What does it feel like in your hands?”</a:t>
            </a:r>
            <a:endParaRPr lang="en-US" b="0" dirty="0">
              <a:solidFill>
                <a:schemeClr val="accent2"/>
              </a:solidFill>
              <a:latin typeface="Poppins" panose="00000500000000000000" pitchFamily="2" charset="0"/>
              <a:cs typeface="Poppins" panose="00000500000000000000" pitchFamily="2" charset="0"/>
            </a:endParaRPr>
          </a:p>
        </p:txBody>
      </p:sp>
      <p:sp>
        <p:nvSpPr>
          <p:cNvPr id="5" name="Slide Number Placeholder 4">
            <a:extLst>
              <a:ext uri="{FF2B5EF4-FFF2-40B4-BE49-F238E27FC236}">
                <a16:creationId xmlns:a16="http://schemas.microsoft.com/office/drawing/2014/main" id="{C2AA7A15-BB90-1AA7-D7F1-3D8A77BEE5FD}"/>
              </a:ext>
              <a:ext uri="{C183D7F6-B498-43B3-948B-1728B52AA6E4}">
                <adec:decorative xmlns:adec="http://schemas.microsoft.com/office/drawing/2017/decorative" val="1"/>
              </a:ext>
            </a:extLst>
          </p:cNvPr>
          <p:cNvSpPr>
            <a:spLocks noGrp="1"/>
          </p:cNvSpPr>
          <p:nvPr>
            <p:ph type="sldNum" sz="quarter" idx="12"/>
          </p:nvPr>
        </p:nvSpPr>
        <p:spPr/>
        <p:txBody>
          <a:bodyPr/>
          <a:lstStyle/>
          <a:p>
            <a:fld id="{0E3FE331-99FE-FC4C-843A-669C9210BAAA}" type="slidenum">
              <a:rPr lang="en-US" smtClean="0"/>
              <a:t>18</a:t>
            </a:fld>
            <a:endParaRPr lang="en-US" dirty="0"/>
          </a:p>
        </p:txBody>
      </p:sp>
      <p:pic>
        <p:nvPicPr>
          <p:cNvPr id="5122" name="Picture 2">
            <a:extLst>
              <a:ext uri="{FF2B5EF4-FFF2-40B4-BE49-F238E27FC236}">
                <a16:creationId xmlns:a16="http://schemas.microsoft.com/office/drawing/2014/main" id="{FCA6D47B-E585-8CFE-A4DE-9F3AEC6B585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0468" y="2158585"/>
            <a:ext cx="4869155" cy="37625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285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2710D-1A29-DD17-CE47-E0E34FC34C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486EE2-CEC1-CB23-95E9-8D6C73454B47}"/>
              </a:ext>
            </a:extLst>
          </p:cNvPr>
          <p:cNvSpPr>
            <a:spLocks noGrp="1"/>
          </p:cNvSpPr>
          <p:nvPr>
            <p:ph type="title"/>
          </p:nvPr>
        </p:nvSpPr>
        <p:spPr>
          <a:xfrm>
            <a:off x="481730" y="987425"/>
            <a:ext cx="4897095" cy="1600200"/>
          </a:xfrm>
        </p:spPr>
        <p:txBody>
          <a:bodyPr anchor="b">
            <a:normAutofit/>
          </a:bodyPr>
          <a:lstStyle/>
          <a:p>
            <a:r>
              <a:rPr lang="en-US" sz="6600" dirty="0">
                <a:latin typeface="Poppins" pitchFamily="2" charset="77"/>
                <a:cs typeface="Poppins" pitchFamily="2" charset="77"/>
              </a:rPr>
              <a:t>Toddlers</a:t>
            </a:r>
            <a:endParaRPr lang="en-US" dirty="0">
              <a:latin typeface="Poppins" pitchFamily="2" charset="77"/>
              <a:cs typeface="Poppins" pitchFamily="2" charset="77"/>
            </a:endParaRPr>
          </a:p>
        </p:txBody>
      </p:sp>
      <p:sp>
        <p:nvSpPr>
          <p:cNvPr id="3" name="Subtitle 2">
            <a:extLst>
              <a:ext uri="{FF2B5EF4-FFF2-40B4-BE49-F238E27FC236}">
                <a16:creationId xmlns:a16="http://schemas.microsoft.com/office/drawing/2014/main" id="{1414E135-CDA7-B206-7AFA-56D086BE8BEC}"/>
              </a:ext>
            </a:extLst>
          </p:cNvPr>
          <p:cNvSpPr>
            <a:spLocks noGrp="1"/>
          </p:cNvSpPr>
          <p:nvPr>
            <p:ph type="body" sz="half" idx="2"/>
          </p:nvPr>
        </p:nvSpPr>
        <p:spPr>
          <a:xfrm>
            <a:off x="481730" y="2918013"/>
            <a:ext cx="5101652" cy="2952563"/>
          </a:xfrm>
        </p:spPr>
        <p:txBody>
          <a:bodyPr>
            <a:normAutofit/>
          </a:bodyPr>
          <a:lstStyle/>
          <a:p>
            <a:r>
              <a:rPr lang="en-US" sz="3200" dirty="0">
                <a:latin typeface="Poppins" pitchFamily="2" charset="77"/>
                <a:cs typeface="Poppins" pitchFamily="2" charset="77"/>
              </a:rPr>
              <a:t>Dimension: </a:t>
            </a:r>
          </a:p>
          <a:p>
            <a:r>
              <a:rPr lang="en-US" sz="3200" dirty="0">
                <a:latin typeface="Poppins" pitchFamily="2" charset="77"/>
                <a:cs typeface="Poppins" pitchFamily="2" charset="77"/>
              </a:rPr>
              <a:t>Facilitation of Learning and Development (FLD)</a:t>
            </a:r>
          </a:p>
        </p:txBody>
      </p:sp>
      <p:sp>
        <p:nvSpPr>
          <p:cNvPr id="4" name="Slide Number Placeholder 3">
            <a:extLst>
              <a:ext uri="{FF2B5EF4-FFF2-40B4-BE49-F238E27FC236}">
                <a16:creationId xmlns:a16="http://schemas.microsoft.com/office/drawing/2014/main" id="{5DA37883-5EE5-9CFC-00A4-A55AC8385CF1}"/>
              </a:ext>
              <a:ext uri="{C183D7F6-B498-43B3-948B-1728B52AA6E4}">
                <adec:decorative xmlns:adec="http://schemas.microsoft.com/office/drawing/2017/decorative" val="1"/>
              </a:ext>
            </a:extLst>
          </p:cNvPr>
          <p:cNvSpPr>
            <a:spLocks noGrp="1"/>
          </p:cNvSpPr>
          <p:nvPr>
            <p:ph type="sldNum" sz="quarter" idx="4294967295"/>
          </p:nvPr>
        </p:nvSpPr>
        <p:spPr>
          <a:xfrm>
            <a:off x="10954871" y="6356351"/>
            <a:ext cx="824752" cy="365125"/>
          </a:xfrm>
        </p:spPr>
        <p:txBody>
          <a:bodyPr/>
          <a:lstStyle/>
          <a:p>
            <a:pPr>
              <a:spcAft>
                <a:spcPts val="600"/>
              </a:spcAft>
            </a:pPr>
            <a:fld id="{0E3FE331-99FE-FC4C-843A-669C9210BAAA}" type="slidenum">
              <a:rPr lang="en-US" smtClean="0"/>
              <a:pPr>
                <a:spcAft>
                  <a:spcPts val="600"/>
                </a:spcAft>
              </a:pPr>
              <a:t>19</a:t>
            </a:fld>
            <a:endParaRPr lang="en-US"/>
          </a:p>
        </p:txBody>
      </p:sp>
      <p:pic>
        <p:nvPicPr>
          <p:cNvPr id="6146" name="Picture 2">
            <a:extLst>
              <a:ext uri="{FF2B5EF4-FFF2-40B4-BE49-F238E27FC236}">
                <a16:creationId xmlns:a16="http://schemas.microsoft.com/office/drawing/2014/main" id="{92BC7FA0-5DA2-DCCE-961E-AE29D3D230B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567" y="1753849"/>
            <a:ext cx="5284332" cy="39274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517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457E9-68F2-CBEB-F5CD-27A204564B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F4174C-AF01-D512-5C9F-EF098692D9C3}"/>
              </a:ext>
              <a:ext uri="{C183D7F6-B498-43B3-948B-1728B52AA6E4}">
                <adec:decorative xmlns:adec="http://schemas.microsoft.com/office/drawing/2017/decorative" val="1"/>
              </a:ext>
            </a:extLst>
          </p:cNvPr>
          <p:cNvSpPr>
            <a:spLocks noGrp="1"/>
          </p:cNvSpPr>
          <p:nvPr>
            <p:ph type="title"/>
          </p:nvPr>
        </p:nvSpPr>
        <p:spPr>
          <a:xfrm>
            <a:off x="497539" y="917507"/>
            <a:ext cx="11282084" cy="1307871"/>
          </a:xfrm>
        </p:spPr>
        <p:txBody>
          <a:bodyPr>
            <a:normAutofit/>
          </a:bodyPr>
          <a:lstStyle/>
          <a:p>
            <a:r>
              <a:rPr lang="en-US" sz="3200" dirty="0">
                <a:latin typeface="Poppins" pitchFamily="2" charset="77"/>
                <a:ea typeface="+mj-lt"/>
                <a:cs typeface="Poppins" pitchFamily="2" charset="77"/>
              </a:rPr>
              <a:t>¡Bienvenido! </a:t>
            </a:r>
            <a:r>
              <a:rPr lang="en-US" sz="3200" dirty="0" err="1">
                <a:latin typeface="Poppins" pitchFamily="2" charset="77"/>
                <a:ea typeface="+mj-lt"/>
                <a:cs typeface="Poppins" pitchFamily="2" charset="77"/>
              </a:rPr>
              <a:t>Escuchar</a:t>
            </a:r>
            <a:r>
              <a:rPr lang="en-US" sz="3200" dirty="0">
                <a:latin typeface="Poppins" pitchFamily="2" charset="77"/>
                <a:ea typeface="+mj-lt"/>
                <a:cs typeface="Poppins" pitchFamily="2" charset="77"/>
              </a:rPr>
              <a:t> </a:t>
            </a:r>
            <a:r>
              <a:rPr lang="en-US" sz="3200" dirty="0" err="1">
                <a:latin typeface="Poppins" pitchFamily="2" charset="77"/>
                <a:ea typeface="+mj-lt"/>
                <a:cs typeface="Poppins" pitchFamily="2" charset="77"/>
              </a:rPr>
              <a:t>en</a:t>
            </a:r>
            <a:r>
              <a:rPr lang="en-US" sz="3200" dirty="0">
                <a:latin typeface="Poppins" pitchFamily="2" charset="77"/>
                <a:ea typeface="+mj-lt"/>
                <a:cs typeface="Poppins" pitchFamily="2" charset="77"/>
              </a:rPr>
              <a:t> Español</a:t>
            </a:r>
            <a:endParaRPr lang="en-US" sz="3200" dirty="0">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4F3A97A3-855D-8D96-2E3D-D61DF8EBFD9F}"/>
              </a:ext>
              <a:ext uri="{C183D7F6-B498-43B3-948B-1728B52AA6E4}">
                <adec:decorative xmlns:adec="http://schemas.microsoft.com/office/drawing/2017/decorative" val="1"/>
              </a:ext>
            </a:extLst>
          </p:cNvPr>
          <p:cNvSpPr>
            <a:spLocks noGrp="1"/>
          </p:cNvSpPr>
          <p:nvPr>
            <p:ph idx="1"/>
          </p:nvPr>
        </p:nvSpPr>
        <p:spPr>
          <a:xfrm>
            <a:off x="497540" y="2359077"/>
            <a:ext cx="4406263" cy="4300760"/>
          </a:xfrm>
        </p:spPr>
        <p:txBody>
          <a:bodyPr vert="horz" lIns="91440" tIns="45720" rIns="91440" bIns="45720" rtlCol="0" anchor="t">
            <a:noAutofit/>
          </a:bodyPr>
          <a:lstStyle/>
          <a:p>
            <a:pPr marL="0" indent="0">
              <a:buNone/>
            </a:pPr>
            <a:r>
              <a:rPr lang="en-US" sz="2000" dirty="0" err="1">
                <a:solidFill>
                  <a:srgbClr val="0070C0"/>
                </a:solidFill>
                <a:latin typeface="Poppins" pitchFamily="2" charset="77"/>
                <a:ea typeface="+mj-lt"/>
                <a:cs typeface="Poppins" pitchFamily="2" charset="77"/>
              </a:rPr>
              <a:t>Desde</a:t>
            </a:r>
            <a:r>
              <a:rPr lang="en-US" sz="2000" dirty="0">
                <a:solidFill>
                  <a:srgbClr val="0070C0"/>
                </a:solidFill>
                <a:latin typeface="Poppins" pitchFamily="2" charset="77"/>
                <a:ea typeface="+mj-lt"/>
                <a:cs typeface="Poppins" pitchFamily="2" charset="77"/>
              </a:rPr>
              <a:t> </a:t>
            </a:r>
            <a:r>
              <a:rPr lang="en-US" sz="2000" dirty="0" err="1">
                <a:solidFill>
                  <a:srgbClr val="0070C0"/>
                </a:solidFill>
                <a:latin typeface="Poppins" pitchFamily="2" charset="77"/>
                <a:ea typeface="+mj-lt"/>
                <a:cs typeface="Poppins" pitchFamily="2" charset="77"/>
              </a:rPr>
              <a:t>Ordenador</a:t>
            </a:r>
            <a:r>
              <a:rPr lang="en-US" sz="2000" dirty="0">
                <a:solidFill>
                  <a:srgbClr val="0070C0"/>
                </a:solidFill>
                <a:latin typeface="Poppins" pitchFamily="2" charset="77"/>
                <a:ea typeface="+mj-lt"/>
                <a:cs typeface="Poppins" pitchFamily="2" charset="77"/>
              </a:rPr>
              <a:t> </a:t>
            </a:r>
            <a:r>
              <a:rPr lang="en-US" sz="2000" b="0" dirty="0">
                <a:solidFill>
                  <a:srgbClr val="0070C0"/>
                </a:solidFill>
                <a:latin typeface="Poppins" pitchFamily="2" charset="77"/>
                <a:ea typeface="+mj-lt"/>
                <a:cs typeface="Poppins" pitchFamily="2" charset="77"/>
              </a:rPr>
              <a:t>(Computer)</a:t>
            </a:r>
          </a:p>
          <a:p>
            <a:pPr marL="342900" indent="-342900">
              <a:buAutoNum type="arabicPeriod"/>
            </a:pPr>
            <a:r>
              <a:rPr lang="en-US" sz="1400" b="0" dirty="0">
                <a:latin typeface="Poppins" pitchFamily="2" charset="77"/>
                <a:cs typeface="Poppins" pitchFamily="2" charset="77"/>
              </a:rPr>
              <a:t>En </a:t>
            </a:r>
            <a:r>
              <a:rPr lang="en-US" sz="1400" b="0" dirty="0" err="1">
                <a:latin typeface="Poppins" pitchFamily="2" charset="77"/>
                <a:cs typeface="Poppins" pitchFamily="2" charset="77"/>
              </a:rPr>
              <a:t>los</a:t>
            </a:r>
            <a:r>
              <a:rPr lang="en-US" sz="1400" b="0" dirty="0">
                <a:latin typeface="Poppins" pitchFamily="2" charset="77"/>
                <a:cs typeface="Poppins" pitchFamily="2" charset="77"/>
              </a:rPr>
              <a:t> </a:t>
            </a:r>
            <a:r>
              <a:rPr lang="en-US" sz="1400" b="0" dirty="0" err="1">
                <a:latin typeface="Poppins" pitchFamily="2" charset="77"/>
                <a:cs typeface="Poppins" pitchFamily="2" charset="77"/>
              </a:rPr>
              <a:t>controles</a:t>
            </a:r>
            <a:r>
              <a:rPr lang="en-US" sz="1400" b="0" dirty="0">
                <a:latin typeface="Poppins" pitchFamily="2" charset="77"/>
                <a:cs typeface="Poppins" pitchFamily="2" charset="77"/>
              </a:rPr>
              <a:t> de </a:t>
            </a:r>
            <a:r>
              <a:rPr lang="en-US" sz="1400" b="0" dirty="0" err="1">
                <a:latin typeface="Poppins" pitchFamily="2" charset="77"/>
                <a:cs typeface="Poppins" pitchFamily="2" charset="77"/>
              </a:rPr>
              <a:t>su</a:t>
            </a:r>
            <a:r>
              <a:rPr lang="en-US" sz="1400" b="0" dirty="0">
                <a:latin typeface="Poppins" pitchFamily="2" charset="77"/>
                <a:cs typeface="Poppins" pitchFamily="2" charset="77"/>
              </a:rPr>
              <a:t> </a:t>
            </a:r>
            <a:r>
              <a:rPr lang="en-US" sz="1400" b="0" dirty="0" err="1">
                <a:latin typeface="Poppins" pitchFamily="2" charset="77"/>
                <a:cs typeface="Poppins" pitchFamily="2" charset="77"/>
              </a:rPr>
              <a:t>reunión</a:t>
            </a:r>
            <a:r>
              <a:rPr lang="en-US" sz="1400" b="0" dirty="0">
                <a:latin typeface="Poppins" pitchFamily="2" charset="77"/>
                <a:cs typeface="Poppins" pitchFamily="2" charset="77"/>
              </a:rPr>
              <a:t> web,</a:t>
            </a:r>
            <a:r>
              <a:rPr lang="en-US" sz="1400" dirty="0">
                <a:latin typeface="Poppins" pitchFamily="2" charset="77"/>
                <a:cs typeface="Poppins" pitchFamily="2" charset="77"/>
              </a:rPr>
              <a:t> </a:t>
            </a:r>
            <a:r>
              <a:rPr lang="en-US" sz="1400" u="sng" dirty="0" err="1">
                <a:latin typeface="Poppins" pitchFamily="2" charset="77"/>
                <a:cs typeface="Poppins" pitchFamily="2" charset="77"/>
              </a:rPr>
              <a:t>haga</a:t>
            </a:r>
            <a:r>
              <a:rPr lang="en-US" sz="1400" u="sng" dirty="0">
                <a:latin typeface="Poppins" pitchFamily="2" charset="77"/>
                <a:cs typeface="Poppins" pitchFamily="2" charset="77"/>
              </a:rPr>
              <a:t> </a:t>
            </a:r>
            <a:r>
              <a:rPr lang="en-US" sz="1400" u="sng" dirty="0" err="1">
                <a:latin typeface="Poppins" pitchFamily="2" charset="77"/>
                <a:cs typeface="Poppins" pitchFamily="2" charset="77"/>
              </a:rPr>
              <a:t>clic</a:t>
            </a:r>
            <a:r>
              <a:rPr lang="en-US" sz="1400" u="sng" dirty="0">
                <a:latin typeface="Poppins" pitchFamily="2" charset="77"/>
                <a:cs typeface="Poppins" pitchFamily="2" charset="77"/>
              </a:rPr>
              <a:t> </a:t>
            </a:r>
            <a:r>
              <a:rPr lang="en-US" sz="1400" u="sng" dirty="0" err="1">
                <a:latin typeface="Poppins" pitchFamily="2" charset="77"/>
                <a:cs typeface="Poppins" pitchFamily="2" charset="77"/>
              </a:rPr>
              <a:t>en</a:t>
            </a:r>
            <a:r>
              <a:rPr lang="en-US" sz="1400" u="sng" dirty="0">
                <a:latin typeface="Poppins" pitchFamily="2" charset="77"/>
                <a:cs typeface="Poppins" pitchFamily="2" charset="77"/>
              </a:rPr>
              <a:t> Interpretation</a:t>
            </a:r>
            <a:r>
              <a:rPr lang="en-US" sz="1400" b="0" dirty="0">
                <a:latin typeface="Poppins" pitchFamily="2" charset="77"/>
                <a:cs typeface="Poppins" pitchFamily="2" charset="77"/>
              </a:rPr>
              <a:t> (</a:t>
            </a:r>
            <a:r>
              <a:rPr lang="en-US" sz="1400" b="0" dirty="0" err="1">
                <a:latin typeface="Poppins" pitchFamily="2" charset="77"/>
                <a:cs typeface="Poppins" pitchFamily="2" charset="77"/>
              </a:rPr>
              <a:t>Interpretación</a:t>
            </a:r>
            <a:r>
              <a:rPr lang="en-US" sz="1400" b="0" dirty="0">
                <a:latin typeface="Poppins" pitchFamily="2" charset="77"/>
                <a:cs typeface="Poppins" pitchFamily="2" charset="77"/>
              </a:rPr>
              <a:t>). </a:t>
            </a:r>
            <a:endParaRPr lang="en-US" sz="1400" b="0" i="1" dirty="0">
              <a:solidFill>
                <a:schemeClr val="tx1">
                  <a:lumMod val="65000"/>
                  <a:lumOff val="35000"/>
                </a:schemeClr>
              </a:solidFill>
              <a:latin typeface="Poppins" pitchFamily="2" charset="77"/>
              <a:cs typeface="Poppins" pitchFamily="2" charset="77"/>
            </a:endParaRPr>
          </a:p>
          <a:p>
            <a:pPr marL="571500" lvl="1" indent="0">
              <a:buNone/>
            </a:pPr>
            <a:r>
              <a:rPr lang="en-US" sz="1100" b="0" dirty="0">
                <a:solidFill>
                  <a:schemeClr val="tx1">
                    <a:lumMod val="65000"/>
                    <a:lumOff val="35000"/>
                  </a:schemeClr>
                </a:solidFill>
                <a:latin typeface="Poppins" pitchFamily="2" charset="77"/>
                <a:cs typeface="Poppins" pitchFamily="2" charset="77"/>
              </a:rPr>
              <a:t>In your meeting/webinar controls, click </a:t>
            </a:r>
            <a:r>
              <a:rPr lang="en-US" sz="1100" dirty="0">
                <a:solidFill>
                  <a:schemeClr val="tx1">
                    <a:lumMod val="65000"/>
                    <a:lumOff val="35000"/>
                  </a:schemeClr>
                </a:solidFill>
                <a:latin typeface="Poppins" pitchFamily="2" charset="77"/>
                <a:cs typeface="Poppins" pitchFamily="2" charset="77"/>
              </a:rPr>
              <a:t>Interpretation.</a:t>
            </a:r>
            <a:r>
              <a:rPr lang="en-US" sz="1000" dirty="0">
                <a:solidFill>
                  <a:schemeClr val="tx1">
                    <a:lumMod val="65000"/>
                    <a:lumOff val="35000"/>
                  </a:schemeClr>
                </a:solidFill>
                <a:latin typeface="Poppins" pitchFamily="2" charset="77"/>
                <a:cs typeface="Poppins" pitchFamily="2" charset="77"/>
              </a:rPr>
              <a:t> </a:t>
            </a:r>
            <a:endParaRPr lang="en-US" sz="1000" i="1" dirty="0">
              <a:solidFill>
                <a:schemeClr val="tx1">
                  <a:lumMod val="65000"/>
                  <a:lumOff val="35000"/>
                </a:schemeClr>
              </a:solidFill>
              <a:latin typeface="Poppins" pitchFamily="2" charset="77"/>
              <a:ea typeface="+mj-lt"/>
              <a:cs typeface="Poppins" pitchFamily="2" charset="77"/>
            </a:endParaRPr>
          </a:p>
          <a:p>
            <a:pPr marL="342900" indent="-342900">
              <a:buAutoNum type="arabicPeriod"/>
            </a:pPr>
            <a:r>
              <a:rPr lang="en-US" sz="1400" b="0" dirty="0">
                <a:latin typeface="Poppins" pitchFamily="2" charset="77"/>
                <a:ea typeface="+mj-lt"/>
                <a:cs typeface="Poppins" pitchFamily="2" charset="77"/>
              </a:rPr>
              <a:t>Haga </a:t>
            </a:r>
            <a:r>
              <a:rPr lang="en-US" sz="1400" u="sng" dirty="0" err="1">
                <a:latin typeface="Poppins" pitchFamily="2" charset="77"/>
                <a:ea typeface="+mj-lt"/>
                <a:cs typeface="Poppins" pitchFamily="2" charset="77"/>
              </a:rPr>
              <a:t>clic</a:t>
            </a:r>
            <a:r>
              <a:rPr lang="en-US" sz="1400" u="sng" dirty="0">
                <a:latin typeface="Poppins" pitchFamily="2" charset="77"/>
                <a:ea typeface="+mj-lt"/>
                <a:cs typeface="Poppins" pitchFamily="2" charset="77"/>
              </a:rPr>
              <a:t> </a:t>
            </a:r>
            <a:r>
              <a:rPr lang="en-US" sz="1400" u="sng" dirty="0" err="1">
                <a:latin typeface="Poppins" pitchFamily="2" charset="77"/>
                <a:ea typeface="+mj-lt"/>
                <a:cs typeface="Poppins" pitchFamily="2" charset="77"/>
              </a:rPr>
              <a:t>en</a:t>
            </a:r>
            <a:r>
              <a:rPr lang="en-US" sz="1400" u="sng" dirty="0">
                <a:latin typeface="Poppins" pitchFamily="2" charset="77"/>
                <a:ea typeface="+mj-lt"/>
                <a:cs typeface="Poppins" pitchFamily="2" charset="77"/>
              </a:rPr>
              <a:t> Español</a:t>
            </a:r>
            <a:r>
              <a:rPr lang="en-US" sz="1400" dirty="0">
                <a:latin typeface="Poppins" pitchFamily="2" charset="77"/>
                <a:ea typeface="+mj-lt"/>
                <a:cs typeface="Poppins" pitchFamily="2" charset="77"/>
              </a:rPr>
              <a:t>.</a:t>
            </a:r>
            <a:r>
              <a:rPr lang="en-US" sz="1400" dirty="0">
                <a:solidFill>
                  <a:schemeClr val="tx1">
                    <a:lumMod val="65000"/>
                    <a:lumOff val="35000"/>
                  </a:schemeClr>
                </a:solidFill>
                <a:latin typeface="Poppins" pitchFamily="2" charset="77"/>
                <a:ea typeface="+mj-lt"/>
                <a:cs typeface="Poppins" pitchFamily="2" charset="77"/>
              </a:rPr>
              <a:t> </a:t>
            </a:r>
          </a:p>
          <a:p>
            <a:pPr marL="571500" lvl="1" indent="0">
              <a:buNone/>
            </a:pPr>
            <a:r>
              <a:rPr lang="en-US" sz="1100" b="0" dirty="0">
                <a:solidFill>
                  <a:schemeClr val="tx1">
                    <a:lumMod val="65000"/>
                    <a:lumOff val="35000"/>
                  </a:schemeClr>
                </a:solidFill>
                <a:latin typeface="Poppins" pitchFamily="2" charset="77"/>
                <a:ea typeface="+mj-lt"/>
                <a:cs typeface="Poppins" pitchFamily="2" charset="77"/>
              </a:rPr>
              <a:t>Click Spanish</a:t>
            </a:r>
            <a:r>
              <a:rPr lang="en-US" sz="1100" dirty="0">
                <a:solidFill>
                  <a:schemeClr val="tx1">
                    <a:lumMod val="65000"/>
                    <a:lumOff val="35000"/>
                  </a:schemeClr>
                </a:solidFill>
                <a:latin typeface="Poppins" pitchFamily="2" charset="77"/>
                <a:ea typeface="+mj-lt"/>
                <a:cs typeface="Poppins" pitchFamily="2" charset="77"/>
              </a:rPr>
              <a:t>.</a:t>
            </a:r>
            <a:endParaRPr lang="en-US" sz="1100" dirty="0">
              <a:solidFill>
                <a:schemeClr val="tx1">
                  <a:lumMod val="65000"/>
                  <a:lumOff val="35000"/>
                </a:schemeClr>
              </a:solidFill>
              <a:latin typeface="Poppins" pitchFamily="2" charset="77"/>
              <a:cs typeface="Poppins" pitchFamily="2" charset="77"/>
            </a:endParaRPr>
          </a:p>
          <a:p>
            <a:pPr marL="342900" indent="-342900">
              <a:buAutoNum type="arabicPeriod"/>
            </a:pPr>
            <a:r>
              <a:rPr lang="en-US" sz="1400" b="0" dirty="0">
                <a:latin typeface="Poppins" pitchFamily="2" charset="77"/>
                <a:ea typeface="+mj-lt"/>
                <a:cs typeface="Poppins" pitchFamily="2" charset="77"/>
              </a:rPr>
              <a:t>Para </a:t>
            </a:r>
            <a:r>
              <a:rPr lang="en-US" sz="1400" b="0" dirty="0" err="1">
                <a:latin typeface="Poppins" pitchFamily="2" charset="77"/>
                <a:ea typeface="+mj-lt"/>
                <a:cs typeface="Poppins" pitchFamily="2" charset="77"/>
              </a:rPr>
              <a:t>escuchar</a:t>
            </a:r>
            <a:r>
              <a:rPr lang="en-US" sz="1400" b="0" dirty="0">
                <a:latin typeface="Poppins" pitchFamily="2" charset="77"/>
                <a:ea typeface="+mj-lt"/>
                <a:cs typeface="Poppins" pitchFamily="2" charset="77"/>
              </a:rPr>
              <a:t> solo </a:t>
            </a:r>
            <a:r>
              <a:rPr lang="en-US" sz="1400" b="0" dirty="0" err="1">
                <a:latin typeface="Poppins" pitchFamily="2" charset="77"/>
                <a:ea typeface="+mj-lt"/>
                <a:cs typeface="Poppins" pitchFamily="2" charset="77"/>
              </a:rPr>
              <a:t>el</a:t>
            </a:r>
            <a:r>
              <a:rPr lang="en-US" sz="1400" b="0" dirty="0">
                <a:latin typeface="Poppins" pitchFamily="2" charset="77"/>
                <a:ea typeface="+mj-lt"/>
                <a:cs typeface="Poppins" pitchFamily="2" charset="77"/>
              </a:rPr>
              <a:t> </a:t>
            </a:r>
            <a:r>
              <a:rPr lang="en-US" sz="1400" b="0" dirty="0" err="1">
                <a:latin typeface="Poppins" pitchFamily="2" charset="77"/>
                <a:ea typeface="+mj-lt"/>
                <a:cs typeface="Poppins" pitchFamily="2" charset="77"/>
              </a:rPr>
              <a:t>idioma</a:t>
            </a:r>
            <a:r>
              <a:rPr lang="en-US" sz="1400" b="0" dirty="0">
                <a:latin typeface="Poppins" pitchFamily="2" charset="77"/>
                <a:ea typeface="+mj-lt"/>
                <a:cs typeface="Poppins" pitchFamily="2" charset="77"/>
              </a:rPr>
              <a:t> </a:t>
            </a:r>
            <a:r>
              <a:rPr lang="en-US" sz="1400" b="0" dirty="0" err="1">
                <a:latin typeface="Poppins" pitchFamily="2" charset="77"/>
                <a:ea typeface="+mj-lt"/>
                <a:cs typeface="Poppins" pitchFamily="2" charset="77"/>
              </a:rPr>
              <a:t>interpretado</a:t>
            </a:r>
            <a:r>
              <a:rPr lang="en-US" sz="1400" b="0" dirty="0">
                <a:latin typeface="Poppins" pitchFamily="2" charset="77"/>
                <a:ea typeface="+mj-lt"/>
                <a:cs typeface="Poppins" pitchFamily="2" charset="77"/>
              </a:rPr>
              <a:t>, </a:t>
            </a:r>
            <a:r>
              <a:rPr lang="en-US" sz="1400" b="0" dirty="0" err="1">
                <a:latin typeface="Poppins" pitchFamily="2" charset="77"/>
                <a:ea typeface="+mj-lt"/>
                <a:cs typeface="Poppins" pitchFamily="2" charset="77"/>
              </a:rPr>
              <a:t>haga</a:t>
            </a:r>
            <a:r>
              <a:rPr lang="en-US" sz="1400" b="0" dirty="0">
                <a:latin typeface="Poppins" pitchFamily="2" charset="77"/>
                <a:ea typeface="+mj-lt"/>
                <a:cs typeface="Poppins" pitchFamily="2" charset="77"/>
              </a:rPr>
              <a:t> </a:t>
            </a:r>
            <a:r>
              <a:rPr lang="en-US" sz="1400" u="sng" dirty="0" err="1">
                <a:latin typeface="Poppins" pitchFamily="2" charset="77"/>
                <a:ea typeface="+mj-lt"/>
                <a:cs typeface="Poppins" pitchFamily="2" charset="77"/>
              </a:rPr>
              <a:t>clic</a:t>
            </a:r>
            <a:r>
              <a:rPr lang="en-US" sz="1400" u="sng" dirty="0">
                <a:latin typeface="Poppins" pitchFamily="2" charset="77"/>
                <a:ea typeface="+mj-lt"/>
                <a:cs typeface="Poppins" pitchFamily="2" charset="77"/>
              </a:rPr>
              <a:t> </a:t>
            </a:r>
            <a:r>
              <a:rPr lang="en-US" sz="1400" u="sng" dirty="0" err="1">
                <a:latin typeface="Poppins" pitchFamily="2" charset="77"/>
                <a:ea typeface="+mj-lt"/>
                <a:cs typeface="Poppins" pitchFamily="2" charset="77"/>
              </a:rPr>
              <a:t>en</a:t>
            </a:r>
            <a:r>
              <a:rPr lang="en-US" sz="1400" u="sng" dirty="0">
                <a:latin typeface="Poppins" pitchFamily="2" charset="77"/>
                <a:ea typeface="+mj-lt"/>
                <a:cs typeface="Poppins" pitchFamily="2" charset="77"/>
              </a:rPr>
              <a:t> Mute Original Audio </a:t>
            </a:r>
            <a:r>
              <a:rPr lang="en-US" sz="1400" b="0" dirty="0">
                <a:latin typeface="Poppins" pitchFamily="2" charset="77"/>
                <a:ea typeface="+mj-lt"/>
                <a:cs typeface="Poppins" pitchFamily="2" charset="77"/>
              </a:rPr>
              <a:t>(</a:t>
            </a:r>
            <a:r>
              <a:rPr lang="en-US" sz="1400" b="0" dirty="0" err="1">
                <a:latin typeface="Poppins" pitchFamily="2" charset="77"/>
                <a:ea typeface="+mj-lt"/>
                <a:cs typeface="Poppins" pitchFamily="2" charset="77"/>
              </a:rPr>
              <a:t>Silenciar</a:t>
            </a:r>
            <a:r>
              <a:rPr lang="en-US" sz="1400" b="0" dirty="0">
                <a:latin typeface="Poppins" pitchFamily="2" charset="77"/>
                <a:ea typeface="+mj-lt"/>
                <a:cs typeface="Poppins" pitchFamily="2" charset="77"/>
              </a:rPr>
              <a:t> audio original).</a:t>
            </a:r>
            <a:endParaRPr lang="en-US" sz="1100" i="1" dirty="0">
              <a:solidFill>
                <a:schemeClr val="tx1">
                  <a:lumMod val="65000"/>
                  <a:lumOff val="35000"/>
                </a:schemeClr>
              </a:solidFill>
              <a:latin typeface="Poppins" pitchFamily="2" charset="77"/>
              <a:ea typeface="+mj-lt"/>
              <a:cs typeface="Poppins" pitchFamily="2" charset="77"/>
            </a:endParaRPr>
          </a:p>
          <a:p>
            <a:pPr marL="571500" lvl="1" indent="0">
              <a:buNone/>
            </a:pPr>
            <a:r>
              <a:rPr lang="en-US" sz="1100" b="0" dirty="0">
                <a:solidFill>
                  <a:schemeClr val="tx1">
                    <a:lumMod val="65000"/>
                    <a:lumOff val="35000"/>
                  </a:schemeClr>
                </a:solidFill>
                <a:latin typeface="Poppins" pitchFamily="2" charset="77"/>
                <a:ea typeface="+mj-lt"/>
                <a:cs typeface="Poppins" pitchFamily="2" charset="77"/>
              </a:rPr>
              <a:t>To hear the interpreted language only, click Mute Original Audio.</a:t>
            </a:r>
            <a:endParaRPr lang="en-US" sz="1100" b="0" i="1" dirty="0">
              <a:solidFill>
                <a:schemeClr val="tx1">
                  <a:lumMod val="65000"/>
                  <a:lumOff val="35000"/>
                </a:schemeClr>
              </a:solidFill>
              <a:latin typeface="Poppins" pitchFamily="2" charset="77"/>
              <a:ea typeface="+mj-lt"/>
              <a:cs typeface="Poppins" pitchFamily="2" charset="77"/>
            </a:endParaRPr>
          </a:p>
          <a:p>
            <a:pPr marL="114300" indent="0">
              <a:buNone/>
            </a:pPr>
            <a:r>
              <a:rPr lang="en-US" sz="1400" dirty="0">
                <a:latin typeface="Poppins" pitchFamily="2" charset="77"/>
                <a:cs typeface="Poppins" pitchFamily="2" charset="77"/>
              </a:rPr>
              <a:t>Notas: </a:t>
            </a:r>
            <a:r>
              <a:rPr lang="en-US" sz="1400" b="0" dirty="0">
                <a:latin typeface="Poppins" pitchFamily="2" charset="77"/>
                <a:cs typeface="Poppins" pitchFamily="2" charset="77"/>
              </a:rPr>
              <a:t>Debe </a:t>
            </a:r>
            <a:r>
              <a:rPr lang="en-US" sz="1400" b="0" dirty="0" err="1">
                <a:latin typeface="Poppins" pitchFamily="2" charset="77"/>
                <a:cs typeface="Poppins" pitchFamily="2" charset="77"/>
              </a:rPr>
              <a:t>unirse</a:t>
            </a:r>
            <a:r>
              <a:rPr lang="en-US" sz="1400" b="0" dirty="0">
                <a:latin typeface="Poppins" pitchFamily="2" charset="77"/>
                <a:cs typeface="Poppins" pitchFamily="2" charset="77"/>
              </a:rPr>
              <a:t> al audio de la </a:t>
            </a:r>
            <a:r>
              <a:rPr lang="en-US" sz="1400" b="0" dirty="0" err="1">
                <a:latin typeface="Poppins" pitchFamily="2" charset="77"/>
                <a:cs typeface="Poppins" pitchFamily="2" charset="77"/>
              </a:rPr>
              <a:t>reunión</a:t>
            </a:r>
            <a:r>
              <a:rPr lang="en-US" sz="1400" b="0" dirty="0">
                <a:latin typeface="Poppins" pitchFamily="2" charset="77"/>
                <a:cs typeface="Poppins" pitchFamily="2" charset="77"/>
              </a:rPr>
              <a:t> a </a:t>
            </a:r>
            <a:r>
              <a:rPr lang="en-US" sz="1400" b="0" dirty="0" err="1">
                <a:latin typeface="Poppins" pitchFamily="2" charset="77"/>
                <a:cs typeface="Poppins" pitchFamily="2" charset="77"/>
              </a:rPr>
              <a:t>través</a:t>
            </a:r>
            <a:r>
              <a:rPr lang="en-US" sz="1400" b="0" dirty="0">
                <a:latin typeface="Poppins" pitchFamily="2" charset="77"/>
                <a:cs typeface="Poppins" pitchFamily="2" charset="77"/>
              </a:rPr>
              <a:t> del audio/VoIP de </a:t>
            </a:r>
            <a:r>
              <a:rPr lang="en-US" sz="1400" b="0" dirty="0" err="1">
                <a:latin typeface="Poppins" pitchFamily="2" charset="77"/>
                <a:cs typeface="Poppins" pitchFamily="2" charset="77"/>
              </a:rPr>
              <a:t>su</a:t>
            </a:r>
            <a:r>
              <a:rPr lang="en-US" sz="1400" b="0" dirty="0">
                <a:latin typeface="Poppins" pitchFamily="2" charset="77"/>
                <a:cs typeface="Poppins" pitchFamily="2" charset="77"/>
              </a:rPr>
              <a:t> </a:t>
            </a:r>
            <a:r>
              <a:rPr lang="en-US" sz="1400" b="0" dirty="0" err="1">
                <a:latin typeface="Poppins" pitchFamily="2" charset="77"/>
                <a:cs typeface="Poppins" pitchFamily="2" charset="77"/>
              </a:rPr>
              <a:t>computadora</a:t>
            </a:r>
            <a:r>
              <a:rPr lang="en-US" sz="1400" b="0" dirty="0">
                <a:latin typeface="Poppins" pitchFamily="2" charset="77"/>
                <a:cs typeface="Poppins" pitchFamily="2" charset="77"/>
              </a:rPr>
              <a:t>. No </a:t>
            </a:r>
            <a:r>
              <a:rPr lang="en-US" sz="1400" b="0" dirty="0" err="1">
                <a:latin typeface="Poppins" pitchFamily="2" charset="77"/>
                <a:cs typeface="Poppins" pitchFamily="2" charset="77"/>
              </a:rPr>
              <a:t>puede</a:t>
            </a:r>
            <a:r>
              <a:rPr lang="en-US" sz="1400" b="0" dirty="0">
                <a:latin typeface="Poppins" pitchFamily="2" charset="77"/>
                <a:cs typeface="Poppins" pitchFamily="2" charset="77"/>
              </a:rPr>
              <a:t> </a:t>
            </a:r>
            <a:r>
              <a:rPr lang="en-US" sz="1400" b="0" dirty="0" err="1">
                <a:latin typeface="Poppins" pitchFamily="2" charset="77"/>
                <a:cs typeface="Poppins" pitchFamily="2" charset="77"/>
              </a:rPr>
              <a:t>escuchar</a:t>
            </a:r>
            <a:r>
              <a:rPr lang="en-US" sz="1400" b="0" dirty="0">
                <a:latin typeface="Poppins" pitchFamily="2" charset="77"/>
                <a:cs typeface="Poppins" pitchFamily="2" charset="77"/>
              </a:rPr>
              <a:t> la </a:t>
            </a:r>
            <a:r>
              <a:rPr lang="en-US" sz="1400" b="0" dirty="0" err="1">
                <a:latin typeface="Poppins" pitchFamily="2" charset="77"/>
                <a:cs typeface="Poppins" pitchFamily="2" charset="77"/>
              </a:rPr>
              <a:t>interpretación</a:t>
            </a:r>
            <a:r>
              <a:rPr lang="en-US" sz="1400" b="0" dirty="0">
                <a:latin typeface="Poppins" pitchFamily="2" charset="77"/>
                <a:cs typeface="Poppins" pitchFamily="2" charset="77"/>
              </a:rPr>
              <a:t> de un </a:t>
            </a:r>
            <a:r>
              <a:rPr lang="en-US" sz="1400" b="0" dirty="0" err="1">
                <a:latin typeface="Poppins" pitchFamily="2" charset="77"/>
                <a:cs typeface="Poppins" pitchFamily="2" charset="77"/>
              </a:rPr>
              <a:t>idioma</a:t>
            </a:r>
            <a:r>
              <a:rPr lang="en-US" sz="1400" b="0" dirty="0">
                <a:latin typeface="Poppins" pitchFamily="2" charset="77"/>
                <a:cs typeface="Poppins" pitchFamily="2" charset="77"/>
              </a:rPr>
              <a:t> </a:t>
            </a:r>
            <a:r>
              <a:rPr lang="en-US" sz="1400" b="0" dirty="0" err="1">
                <a:latin typeface="Poppins" pitchFamily="2" charset="77"/>
                <a:cs typeface="Poppins" pitchFamily="2" charset="77"/>
              </a:rPr>
              <a:t>si</a:t>
            </a:r>
            <a:r>
              <a:rPr lang="en-US" sz="1400" b="0" dirty="0">
                <a:latin typeface="Poppins" pitchFamily="2" charset="77"/>
                <a:cs typeface="Poppins" pitchFamily="2" charset="77"/>
              </a:rPr>
              <a:t> </a:t>
            </a:r>
            <a:r>
              <a:rPr lang="en-US" sz="1400" b="0" dirty="0" err="1">
                <a:latin typeface="Poppins" pitchFamily="2" charset="77"/>
                <a:cs typeface="Poppins" pitchFamily="2" charset="77"/>
              </a:rPr>
              <a:t>usa</a:t>
            </a:r>
            <a:r>
              <a:rPr lang="en-US" sz="1400" b="0" dirty="0">
                <a:latin typeface="Poppins" pitchFamily="2" charset="77"/>
                <a:cs typeface="Poppins" pitchFamily="2" charset="77"/>
              </a:rPr>
              <a:t> las </a:t>
            </a:r>
            <a:r>
              <a:rPr lang="en-US" sz="1400" b="0" dirty="0" err="1">
                <a:latin typeface="Poppins" pitchFamily="2" charset="77"/>
                <a:cs typeface="Poppins" pitchFamily="2" charset="77"/>
              </a:rPr>
              <a:t>funciones</a:t>
            </a:r>
            <a:r>
              <a:rPr lang="en-US" sz="1400" b="0" dirty="0">
                <a:latin typeface="Poppins" pitchFamily="2" charset="77"/>
                <a:cs typeface="Poppins" pitchFamily="2" charset="77"/>
              </a:rPr>
              <a:t> de audio de </a:t>
            </a:r>
            <a:r>
              <a:rPr lang="en-US" sz="1400" b="0" dirty="0">
                <a:solidFill>
                  <a:srgbClr val="000000"/>
                </a:solidFill>
                <a:latin typeface="Poppins" pitchFamily="2" charset="77"/>
                <a:cs typeface="Poppins" pitchFamily="2" charset="77"/>
                <a:hlinkClick r:id="rId3"/>
              </a:rPr>
              <a:t>marcación</a:t>
            </a:r>
            <a:r>
              <a:rPr lang="en-US" sz="1400" b="0" dirty="0">
                <a:latin typeface="Poppins" pitchFamily="2" charset="77"/>
                <a:cs typeface="Poppins" pitchFamily="2" charset="77"/>
              </a:rPr>
              <a:t> o </a:t>
            </a:r>
            <a:r>
              <a:rPr lang="en-US" sz="1400" b="0" dirty="0">
                <a:solidFill>
                  <a:srgbClr val="000000"/>
                </a:solidFill>
                <a:latin typeface="Poppins" pitchFamily="2" charset="77"/>
                <a:cs typeface="Poppins" pitchFamily="2" charset="77"/>
                <a:hlinkClick r:id="rId4"/>
              </a:rPr>
              <a:t>llamada telefónica</a:t>
            </a:r>
            <a:r>
              <a:rPr lang="en-US" sz="1400" b="0" dirty="0">
                <a:latin typeface="Poppins" pitchFamily="2" charset="77"/>
                <a:cs typeface="Poppins" pitchFamily="2" charset="77"/>
              </a:rPr>
              <a:t>.</a:t>
            </a:r>
          </a:p>
          <a:p>
            <a:pPr marL="571500" lvl="1" indent="0">
              <a:buNone/>
            </a:pPr>
            <a:r>
              <a:rPr lang="en-US" sz="900" dirty="0">
                <a:solidFill>
                  <a:schemeClr val="tx1">
                    <a:lumMod val="65000"/>
                    <a:lumOff val="35000"/>
                  </a:schemeClr>
                </a:solidFill>
                <a:latin typeface="Poppins" pitchFamily="2" charset="77"/>
                <a:cs typeface="Poppins" pitchFamily="2" charset="77"/>
              </a:rPr>
              <a:t>Notes:</a:t>
            </a:r>
            <a:r>
              <a:rPr lang="en-US" sz="900" b="0" dirty="0">
                <a:solidFill>
                  <a:schemeClr val="tx1">
                    <a:lumMod val="65000"/>
                    <a:lumOff val="35000"/>
                  </a:schemeClr>
                </a:solidFill>
                <a:latin typeface="Poppins" pitchFamily="2" charset="77"/>
                <a:cs typeface="Poppins" pitchFamily="2" charset="77"/>
              </a:rPr>
              <a:t> You must join the meeting audio through your computer audio/VoIP. You cannot listen to language interpretation if you use the </a:t>
            </a:r>
            <a:r>
              <a:rPr lang="en-US" sz="900" b="0" dirty="0">
                <a:solidFill>
                  <a:schemeClr val="tx1">
                    <a:lumMod val="65000"/>
                    <a:lumOff val="35000"/>
                  </a:schemeClr>
                </a:solidFill>
                <a:latin typeface="Poppins" pitchFamily="2" charset="77"/>
                <a:cs typeface="Poppins" pitchFamily="2" charset="77"/>
                <a:hlinkClick r:id="rId3">
                  <a:extLst>
                    <a:ext uri="{A12FA001-AC4F-418D-AE19-62706E023703}">
                      <ahyp:hlinkClr xmlns:ahyp="http://schemas.microsoft.com/office/drawing/2018/hyperlinkcolor" val="tx"/>
                    </a:ext>
                  </a:extLst>
                </a:hlinkClick>
              </a:rPr>
              <a:t>dial-in</a:t>
            </a:r>
            <a:r>
              <a:rPr lang="en-US" sz="900" b="0" dirty="0">
                <a:solidFill>
                  <a:schemeClr val="tx1">
                    <a:lumMod val="65000"/>
                    <a:lumOff val="35000"/>
                  </a:schemeClr>
                </a:solidFill>
                <a:latin typeface="Poppins" pitchFamily="2" charset="77"/>
                <a:cs typeface="Poppins" pitchFamily="2" charset="77"/>
              </a:rPr>
              <a:t> or </a:t>
            </a:r>
            <a:r>
              <a:rPr lang="en-US" sz="900" b="0" dirty="0">
                <a:solidFill>
                  <a:schemeClr val="tx1">
                    <a:lumMod val="65000"/>
                    <a:lumOff val="35000"/>
                  </a:schemeClr>
                </a:solidFill>
                <a:latin typeface="Poppins" pitchFamily="2" charset="77"/>
                <a:cs typeface="Poppins" pitchFamily="2" charset="77"/>
                <a:hlinkClick r:id="rId4">
                  <a:extLst>
                    <a:ext uri="{A12FA001-AC4F-418D-AE19-62706E023703}">
                      <ahyp:hlinkClr xmlns:ahyp="http://schemas.microsoft.com/office/drawing/2018/hyperlinkcolor" val="tx"/>
                    </a:ext>
                  </a:extLst>
                </a:hlinkClick>
              </a:rPr>
              <a:t>call me</a:t>
            </a:r>
            <a:r>
              <a:rPr lang="en-US" sz="900" b="0" dirty="0">
                <a:solidFill>
                  <a:schemeClr val="tx1">
                    <a:lumMod val="65000"/>
                    <a:lumOff val="35000"/>
                  </a:schemeClr>
                </a:solidFill>
                <a:latin typeface="Poppins" pitchFamily="2" charset="77"/>
                <a:cs typeface="Poppins" pitchFamily="2" charset="77"/>
              </a:rPr>
              <a:t> phone audio features.</a:t>
            </a:r>
          </a:p>
        </p:txBody>
      </p:sp>
      <p:sp>
        <p:nvSpPr>
          <p:cNvPr id="5" name="Content Placeholder 2">
            <a:extLst>
              <a:ext uri="{FF2B5EF4-FFF2-40B4-BE49-F238E27FC236}">
                <a16:creationId xmlns:a16="http://schemas.microsoft.com/office/drawing/2014/main" id="{D6ACBFE4-CB56-AA45-E6A9-A2880EC12BF0}"/>
              </a:ext>
              <a:ext uri="{C183D7F6-B498-43B3-948B-1728B52AA6E4}">
                <adec:decorative xmlns:adec="http://schemas.microsoft.com/office/drawing/2017/decorative" val="1"/>
              </a:ext>
            </a:extLst>
          </p:cNvPr>
          <p:cNvSpPr txBox="1">
            <a:spLocks/>
          </p:cNvSpPr>
          <p:nvPr/>
        </p:nvSpPr>
        <p:spPr>
          <a:xfrm>
            <a:off x="7534056" y="2359077"/>
            <a:ext cx="4252634" cy="40733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003568"/>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568"/>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568"/>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70C0"/>
                </a:solidFill>
                <a:latin typeface="Poppins" pitchFamily="2" charset="77"/>
                <a:cs typeface="Poppins" pitchFamily="2" charset="77"/>
              </a:rPr>
              <a:t>Por </a:t>
            </a:r>
            <a:r>
              <a:rPr lang="en-US" sz="2000" dirty="0" err="1">
                <a:solidFill>
                  <a:srgbClr val="0070C0"/>
                </a:solidFill>
                <a:latin typeface="Poppins" pitchFamily="2" charset="77"/>
                <a:cs typeface="Poppins" pitchFamily="2" charset="77"/>
              </a:rPr>
              <a:t>Teléfono</a:t>
            </a:r>
            <a:r>
              <a:rPr lang="en-US" sz="2000" dirty="0">
                <a:solidFill>
                  <a:srgbClr val="0070C0"/>
                </a:solidFill>
                <a:latin typeface="Poppins" pitchFamily="2" charset="77"/>
                <a:cs typeface="Poppins" pitchFamily="2" charset="77"/>
              </a:rPr>
              <a:t> </a:t>
            </a:r>
            <a:r>
              <a:rPr lang="en-US" sz="2000" b="0" dirty="0">
                <a:solidFill>
                  <a:srgbClr val="0070C0"/>
                </a:solidFill>
                <a:latin typeface="Poppins" pitchFamily="2" charset="77"/>
                <a:cs typeface="Poppins" pitchFamily="2" charset="77"/>
              </a:rPr>
              <a:t>(Phone)</a:t>
            </a:r>
          </a:p>
          <a:p>
            <a:pPr marL="342900" indent="-342900">
              <a:buAutoNum type="arabicPeriod"/>
            </a:pPr>
            <a:r>
              <a:rPr lang="en-US" sz="1400" b="0" dirty="0">
                <a:latin typeface="Poppins" pitchFamily="2" charset="77"/>
                <a:cs typeface="Poppins" pitchFamily="2" charset="77"/>
              </a:rPr>
              <a:t>En </a:t>
            </a:r>
            <a:r>
              <a:rPr lang="en-US" sz="1400" b="0" dirty="0" err="1">
                <a:latin typeface="Poppins" pitchFamily="2" charset="77"/>
                <a:cs typeface="Poppins" pitchFamily="2" charset="77"/>
              </a:rPr>
              <a:t>los</a:t>
            </a:r>
            <a:r>
              <a:rPr lang="en-US" sz="1400" b="0" dirty="0">
                <a:latin typeface="Poppins" pitchFamily="2" charset="77"/>
                <a:cs typeface="Poppins" pitchFamily="2" charset="77"/>
              </a:rPr>
              <a:t> </a:t>
            </a:r>
            <a:r>
              <a:rPr lang="en-US" sz="1400" b="0" dirty="0" err="1">
                <a:latin typeface="Poppins" pitchFamily="2" charset="77"/>
                <a:cs typeface="Poppins" pitchFamily="2" charset="77"/>
              </a:rPr>
              <a:t>controles</a:t>
            </a:r>
            <a:r>
              <a:rPr lang="en-US" sz="1400" b="0" dirty="0">
                <a:latin typeface="Poppins" pitchFamily="2" charset="77"/>
                <a:cs typeface="Poppins" pitchFamily="2" charset="77"/>
              </a:rPr>
              <a:t> de </a:t>
            </a:r>
            <a:r>
              <a:rPr lang="en-US" sz="1400" b="0" dirty="0" err="1">
                <a:latin typeface="Poppins" pitchFamily="2" charset="77"/>
                <a:cs typeface="Poppins" pitchFamily="2" charset="77"/>
              </a:rPr>
              <a:t>reunión</a:t>
            </a:r>
            <a:r>
              <a:rPr lang="en-US" sz="1400" b="0" dirty="0">
                <a:latin typeface="Poppins" pitchFamily="2" charset="77"/>
                <a:cs typeface="Poppins" pitchFamily="2" charset="77"/>
              </a:rPr>
              <a:t>, </a:t>
            </a:r>
            <a:r>
              <a:rPr lang="en-US" sz="1400" b="0" dirty="0" err="1">
                <a:latin typeface="Poppins" pitchFamily="2" charset="77"/>
                <a:cs typeface="Poppins" pitchFamily="2" charset="77"/>
              </a:rPr>
              <a:t>haga</a:t>
            </a:r>
            <a:r>
              <a:rPr lang="en-US" sz="1400" b="0" dirty="0">
                <a:latin typeface="Poppins" pitchFamily="2" charset="77"/>
                <a:cs typeface="Poppins" pitchFamily="2" charset="77"/>
              </a:rPr>
              <a:t> </a:t>
            </a:r>
            <a:r>
              <a:rPr lang="en-US" sz="1400" u="sng" dirty="0" err="1">
                <a:latin typeface="Poppins" pitchFamily="2" charset="77"/>
                <a:cs typeface="Poppins" pitchFamily="2" charset="77"/>
              </a:rPr>
              <a:t>clic</a:t>
            </a:r>
            <a:r>
              <a:rPr lang="en-US" sz="1400" u="sng" dirty="0">
                <a:latin typeface="Poppins" pitchFamily="2" charset="77"/>
                <a:cs typeface="Poppins" pitchFamily="2" charset="77"/>
              </a:rPr>
              <a:t> </a:t>
            </a:r>
            <a:r>
              <a:rPr lang="en-US" sz="1400" u="sng" dirty="0" err="1">
                <a:latin typeface="Poppins" pitchFamily="2" charset="77"/>
                <a:cs typeface="Poppins" pitchFamily="2" charset="77"/>
              </a:rPr>
              <a:t>en</a:t>
            </a:r>
            <a:r>
              <a:rPr lang="en-US" sz="1400" u="sng" dirty="0">
                <a:latin typeface="Poppins" pitchFamily="2" charset="77"/>
                <a:cs typeface="Poppins" pitchFamily="2" charset="77"/>
              </a:rPr>
              <a:t> </a:t>
            </a:r>
            <a:r>
              <a:rPr lang="en-US" sz="1400" u="sng" dirty="0" err="1">
                <a:latin typeface="Poppins" pitchFamily="2" charset="77"/>
                <a:cs typeface="Poppins" pitchFamily="2" charset="77"/>
              </a:rPr>
              <a:t>los</a:t>
            </a:r>
            <a:r>
              <a:rPr lang="en-US" sz="1400" u="sng" dirty="0">
                <a:latin typeface="Poppins" pitchFamily="2" charset="77"/>
                <a:cs typeface="Poppins" pitchFamily="2" charset="77"/>
              </a:rPr>
              <a:t> puntos </a:t>
            </a:r>
            <a:r>
              <a:rPr lang="en-US" sz="1400" u="sng" dirty="0" err="1">
                <a:latin typeface="Poppins" pitchFamily="2" charset="77"/>
                <a:cs typeface="Poppins" pitchFamily="2" charset="77"/>
              </a:rPr>
              <a:t>suspensivos</a:t>
            </a:r>
            <a:r>
              <a:rPr lang="en-US" sz="1400" u="sng" dirty="0">
                <a:latin typeface="Poppins" pitchFamily="2" charset="77"/>
                <a:cs typeface="Poppins" pitchFamily="2" charset="77"/>
              </a:rPr>
              <a:t>.</a:t>
            </a:r>
          </a:p>
          <a:p>
            <a:pPr marL="571500" lvl="1" indent="0">
              <a:buNone/>
            </a:pPr>
            <a:r>
              <a:rPr lang="en-US" sz="1100" b="0" dirty="0">
                <a:solidFill>
                  <a:schemeClr val="tx1">
                    <a:lumMod val="65000"/>
                    <a:lumOff val="35000"/>
                  </a:schemeClr>
                </a:solidFill>
                <a:latin typeface="Poppins" pitchFamily="2" charset="77"/>
                <a:cs typeface="Poppins" pitchFamily="2" charset="77"/>
              </a:rPr>
              <a:t>In your meeting controls, tap the ellipses. </a:t>
            </a:r>
            <a:endParaRPr lang="en-US" sz="1000" b="0" i="1" dirty="0">
              <a:solidFill>
                <a:schemeClr val="tx1">
                  <a:lumMod val="65000"/>
                  <a:lumOff val="35000"/>
                </a:schemeClr>
              </a:solidFill>
              <a:latin typeface="Poppins" pitchFamily="2" charset="77"/>
              <a:cs typeface="Poppins" pitchFamily="2" charset="77"/>
            </a:endParaRPr>
          </a:p>
          <a:p>
            <a:pPr marL="342900" indent="-342900">
              <a:buAutoNum type="arabicPeriod"/>
            </a:pPr>
            <a:r>
              <a:rPr lang="en-US" sz="1400" b="0" dirty="0">
                <a:latin typeface="Poppins" pitchFamily="2" charset="77"/>
                <a:ea typeface="+mj-lt"/>
                <a:cs typeface="Poppins" pitchFamily="2" charset="77"/>
              </a:rPr>
              <a:t>Toque </a:t>
            </a:r>
            <a:r>
              <a:rPr lang="en-US" sz="1400" u="sng" dirty="0">
                <a:latin typeface="Poppins" pitchFamily="2" charset="77"/>
                <a:ea typeface="+mj-lt"/>
                <a:cs typeface="Poppins" pitchFamily="2" charset="77"/>
              </a:rPr>
              <a:t>Language interpretation</a:t>
            </a:r>
            <a:r>
              <a:rPr lang="en-US" sz="1400" b="0" dirty="0">
                <a:latin typeface="Poppins" pitchFamily="2" charset="77"/>
                <a:ea typeface="+mj-lt"/>
                <a:cs typeface="Poppins" pitchFamily="2" charset="77"/>
              </a:rPr>
              <a:t> (</a:t>
            </a:r>
            <a:r>
              <a:rPr lang="en-US" sz="1400" b="0" dirty="0" err="1">
                <a:latin typeface="Poppins" pitchFamily="2" charset="77"/>
                <a:ea typeface="+mj-lt"/>
                <a:cs typeface="Poppins" pitchFamily="2" charset="77"/>
              </a:rPr>
              <a:t>Interpretación</a:t>
            </a:r>
            <a:r>
              <a:rPr lang="en-US" sz="1400" b="0" dirty="0">
                <a:latin typeface="Poppins" pitchFamily="2" charset="77"/>
                <a:ea typeface="+mj-lt"/>
                <a:cs typeface="Poppins" pitchFamily="2" charset="77"/>
              </a:rPr>
              <a:t> de </a:t>
            </a:r>
            <a:r>
              <a:rPr lang="en-US" sz="1400" b="0" dirty="0" err="1">
                <a:latin typeface="Poppins" pitchFamily="2" charset="77"/>
                <a:ea typeface="+mj-lt"/>
                <a:cs typeface="Poppins" pitchFamily="2" charset="77"/>
              </a:rPr>
              <a:t>idioma</a:t>
            </a:r>
            <a:r>
              <a:rPr lang="en-US" sz="1400" b="0" dirty="0">
                <a:latin typeface="Poppins" pitchFamily="2" charset="77"/>
                <a:ea typeface="+mj-lt"/>
                <a:cs typeface="Poppins" pitchFamily="2" charset="77"/>
              </a:rPr>
              <a:t>). Haga </a:t>
            </a:r>
            <a:r>
              <a:rPr lang="en-US" sz="1400" u="sng" dirty="0" err="1">
                <a:latin typeface="Poppins" pitchFamily="2" charset="77"/>
                <a:ea typeface="+mj-lt"/>
                <a:cs typeface="Poppins" pitchFamily="2" charset="77"/>
              </a:rPr>
              <a:t>clic</a:t>
            </a:r>
            <a:r>
              <a:rPr lang="en-US" sz="1400" u="sng" dirty="0">
                <a:latin typeface="Poppins" pitchFamily="2" charset="77"/>
                <a:ea typeface="+mj-lt"/>
                <a:cs typeface="Poppins" pitchFamily="2" charset="77"/>
              </a:rPr>
              <a:t> </a:t>
            </a:r>
            <a:r>
              <a:rPr lang="en-US" sz="1400" u="sng" dirty="0" err="1">
                <a:latin typeface="Poppins" pitchFamily="2" charset="77"/>
                <a:ea typeface="+mj-lt"/>
                <a:cs typeface="Poppins" pitchFamily="2" charset="77"/>
              </a:rPr>
              <a:t>en</a:t>
            </a:r>
            <a:r>
              <a:rPr lang="en-US" sz="1400" u="sng" dirty="0">
                <a:latin typeface="Poppins" pitchFamily="2" charset="77"/>
                <a:ea typeface="+mj-lt"/>
                <a:cs typeface="Poppins" pitchFamily="2" charset="77"/>
              </a:rPr>
              <a:t> Español</a:t>
            </a:r>
            <a:r>
              <a:rPr lang="en-US" sz="1400" dirty="0">
                <a:latin typeface="Poppins" pitchFamily="2" charset="77"/>
                <a:ea typeface="+mj-lt"/>
                <a:cs typeface="Poppins" pitchFamily="2" charset="77"/>
              </a:rPr>
              <a:t>.</a:t>
            </a:r>
            <a:r>
              <a:rPr lang="en-US" sz="1400" dirty="0">
                <a:solidFill>
                  <a:schemeClr val="tx1">
                    <a:lumMod val="65000"/>
                    <a:lumOff val="35000"/>
                  </a:schemeClr>
                </a:solidFill>
                <a:latin typeface="Poppins" pitchFamily="2" charset="77"/>
                <a:ea typeface="+mj-lt"/>
                <a:cs typeface="Poppins" pitchFamily="2" charset="77"/>
              </a:rPr>
              <a:t> </a:t>
            </a:r>
            <a:r>
              <a:rPr lang="en-US" sz="1400" b="0" dirty="0">
                <a:latin typeface="Poppins" pitchFamily="2" charset="77"/>
                <a:ea typeface="+mj-lt"/>
                <a:cs typeface="Poppins" pitchFamily="2" charset="77"/>
              </a:rPr>
              <a:t> </a:t>
            </a:r>
            <a:endParaRPr lang="en-US" sz="1400" b="0" i="1" dirty="0">
              <a:solidFill>
                <a:srgbClr val="000000"/>
              </a:solidFill>
              <a:latin typeface="Poppins" pitchFamily="2" charset="77"/>
              <a:cs typeface="Poppins" pitchFamily="2" charset="77"/>
            </a:endParaRPr>
          </a:p>
          <a:p>
            <a:pPr marL="571500" lvl="1" indent="0">
              <a:buNone/>
            </a:pPr>
            <a:r>
              <a:rPr lang="en-US" sz="1100" b="0" dirty="0">
                <a:solidFill>
                  <a:schemeClr val="tx1">
                    <a:lumMod val="65000"/>
                    <a:lumOff val="35000"/>
                  </a:schemeClr>
                </a:solidFill>
                <a:latin typeface="Poppins" pitchFamily="2" charset="77"/>
                <a:cs typeface="Poppins" pitchFamily="2" charset="77"/>
              </a:rPr>
              <a:t>Tap Language Interpretation. Click Spanish.</a:t>
            </a:r>
            <a:r>
              <a:rPr lang="en-US" sz="1100" b="0" dirty="0">
                <a:latin typeface="Poppins" pitchFamily="2" charset="77"/>
                <a:cs typeface="Poppins" pitchFamily="2" charset="77"/>
              </a:rPr>
              <a:t> </a:t>
            </a:r>
            <a:endParaRPr lang="en-US" sz="1100" b="0" i="1" dirty="0">
              <a:latin typeface="Poppins" pitchFamily="2" charset="77"/>
              <a:cs typeface="Poppins" pitchFamily="2" charset="77"/>
            </a:endParaRPr>
          </a:p>
          <a:p>
            <a:pPr marL="342900" indent="-342900">
              <a:buAutoNum type="arabicPeriod"/>
            </a:pPr>
            <a:r>
              <a:rPr lang="en-US" sz="1400" b="0" dirty="0">
                <a:latin typeface="Poppins" pitchFamily="2" charset="77"/>
                <a:cs typeface="Poppins" pitchFamily="2" charset="77"/>
              </a:rPr>
              <a:t>Para </a:t>
            </a:r>
            <a:r>
              <a:rPr lang="en-US" sz="1400" b="0" dirty="0" err="1">
                <a:latin typeface="Poppins" pitchFamily="2" charset="77"/>
                <a:cs typeface="Poppins" pitchFamily="2" charset="77"/>
              </a:rPr>
              <a:t>escuchar</a:t>
            </a:r>
            <a:r>
              <a:rPr lang="en-US" sz="1400" b="0" dirty="0">
                <a:latin typeface="Poppins" pitchFamily="2" charset="77"/>
                <a:cs typeface="Poppins" pitchFamily="2" charset="77"/>
              </a:rPr>
              <a:t> solo </a:t>
            </a:r>
            <a:r>
              <a:rPr lang="en-US" sz="1400" b="0" dirty="0" err="1">
                <a:latin typeface="Poppins" pitchFamily="2" charset="77"/>
                <a:cs typeface="Poppins" pitchFamily="2" charset="77"/>
              </a:rPr>
              <a:t>el</a:t>
            </a:r>
            <a:r>
              <a:rPr lang="en-US" sz="1400" b="0" dirty="0">
                <a:latin typeface="Poppins" pitchFamily="2" charset="77"/>
                <a:cs typeface="Poppins" pitchFamily="2" charset="77"/>
              </a:rPr>
              <a:t> </a:t>
            </a:r>
            <a:r>
              <a:rPr lang="en-US" sz="1400" b="0" dirty="0" err="1">
                <a:latin typeface="Poppins" pitchFamily="2" charset="77"/>
                <a:cs typeface="Poppins" pitchFamily="2" charset="77"/>
              </a:rPr>
              <a:t>idioma</a:t>
            </a:r>
            <a:r>
              <a:rPr lang="en-US" sz="1400" b="0" dirty="0">
                <a:latin typeface="Poppins" pitchFamily="2" charset="77"/>
                <a:cs typeface="Poppins" pitchFamily="2" charset="77"/>
              </a:rPr>
              <a:t> </a:t>
            </a:r>
            <a:r>
              <a:rPr lang="en-US" sz="1400" b="0" dirty="0" err="1">
                <a:latin typeface="Poppins" pitchFamily="2" charset="77"/>
                <a:cs typeface="Poppins" pitchFamily="2" charset="77"/>
              </a:rPr>
              <a:t>interpretado</a:t>
            </a:r>
            <a:r>
              <a:rPr lang="en-US" sz="1400" b="0" dirty="0">
                <a:latin typeface="Poppins" pitchFamily="2" charset="77"/>
                <a:cs typeface="Poppins" pitchFamily="2" charset="77"/>
              </a:rPr>
              <a:t>, </a:t>
            </a:r>
            <a:r>
              <a:rPr lang="en-US" sz="1400" dirty="0">
                <a:latin typeface="Poppins" pitchFamily="2" charset="77"/>
                <a:cs typeface="Poppins" pitchFamily="2" charset="77"/>
              </a:rPr>
              <a:t>toque </a:t>
            </a:r>
            <a:r>
              <a:rPr lang="en-US" sz="1400" dirty="0" err="1">
                <a:latin typeface="Poppins" pitchFamily="2" charset="77"/>
                <a:cs typeface="Poppins" pitchFamily="2" charset="77"/>
              </a:rPr>
              <a:t>el</a:t>
            </a:r>
            <a:r>
              <a:rPr lang="en-US" sz="1400" dirty="0">
                <a:latin typeface="Poppins" pitchFamily="2" charset="77"/>
                <a:cs typeface="Poppins" pitchFamily="2" charset="77"/>
              </a:rPr>
              <a:t> </a:t>
            </a:r>
            <a:r>
              <a:rPr lang="en-US" sz="1400" dirty="0" err="1">
                <a:latin typeface="Poppins" pitchFamily="2" charset="77"/>
                <a:cs typeface="Poppins" pitchFamily="2" charset="77"/>
              </a:rPr>
              <a:t>botón</a:t>
            </a:r>
            <a:r>
              <a:rPr lang="en-US" sz="1400" b="0" dirty="0">
                <a:latin typeface="Poppins" pitchFamily="2" charset="77"/>
                <a:cs typeface="Poppins" pitchFamily="2" charset="77"/>
              </a:rPr>
              <a:t> para </a:t>
            </a:r>
            <a:r>
              <a:rPr lang="en-US" sz="1400" b="0" dirty="0" err="1">
                <a:latin typeface="Poppins" pitchFamily="2" charset="77"/>
                <a:cs typeface="Poppins" pitchFamily="2" charset="77"/>
              </a:rPr>
              <a:t>silenciar</a:t>
            </a:r>
            <a:r>
              <a:rPr lang="en-US" sz="1400" b="0" dirty="0">
                <a:latin typeface="Poppins" pitchFamily="2" charset="77"/>
                <a:cs typeface="Poppins" pitchFamily="2" charset="77"/>
              </a:rPr>
              <a:t> </a:t>
            </a:r>
            <a:r>
              <a:rPr lang="en-US" sz="1400" b="0" dirty="0" err="1">
                <a:latin typeface="Poppins" pitchFamily="2" charset="77"/>
                <a:cs typeface="Poppins" pitchFamily="2" charset="77"/>
              </a:rPr>
              <a:t>el</a:t>
            </a:r>
            <a:r>
              <a:rPr lang="en-US" sz="1400" b="0" dirty="0">
                <a:latin typeface="Poppins" pitchFamily="2" charset="77"/>
                <a:cs typeface="Poppins" pitchFamily="2" charset="77"/>
              </a:rPr>
              <a:t> audio original</a:t>
            </a:r>
            <a:endParaRPr lang="en-US" sz="1000" dirty="0">
              <a:latin typeface="Poppins" pitchFamily="2" charset="77"/>
              <a:cs typeface="Poppins" pitchFamily="2" charset="77"/>
            </a:endParaRPr>
          </a:p>
          <a:p>
            <a:pPr marL="571500" lvl="1" indent="0">
              <a:buNone/>
            </a:pPr>
            <a:r>
              <a:rPr lang="en-US" sz="1100" dirty="0">
                <a:solidFill>
                  <a:schemeClr val="tx1">
                    <a:lumMod val="65000"/>
                    <a:lumOff val="35000"/>
                  </a:schemeClr>
                </a:solidFill>
                <a:latin typeface="Poppins" pitchFamily="2" charset="77"/>
                <a:cs typeface="Poppins" pitchFamily="2" charset="77"/>
              </a:rPr>
              <a:t>Tap the toggle to Mute Original Audio. </a:t>
            </a:r>
            <a:endParaRPr lang="en-US" sz="1100" i="1" dirty="0">
              <a:solidFill>
                <a:schemeClr val="tx1">
                  <a:lumMod val="65000"/>
                  <a:lumOff val="35000"/>
                </a:schemeClr>
              </a:solidFill>
              <a:latin typeface="Poppins" pitchFamily="2" charset="77"/>
              <a:cs typeface="Poppins" pitchFamily="2" charset="77"/>
            </a:endParaRPr>
          </a:p>
          <a:p>
            <a:pPr marL="342900" indent="-342900">
              <a:buAutoNum type="arabicPeriod"/>
            </a:pPr>
            <a:r>
              <a:rPr lang="en-US" sz="1400" b="0" dirty="0">
                <a:latin typeface="Poppins" pitchFamily="2" charset="77"/>
                <a:cs typeface="Poppins" pitchFamily="2" charset="77"/>
              </a:rPr>
              <a:t>Haga </a:t>
            </a:r>
            <a:r>
              <a:rPr lang="en-US" sz="1400" u="sng" dirty="0" err="1">
                <a:latin typeface="Poppins" pitchFamily="2" charset="77"/>
                <a:cs typeface="Poppins" pitchFamily="2" charset="77"/>
              </a:rPr>
              <a:t>clic</a:t>
            </a:r>
            <a:r>
              <a:rPr lang="en-US" sz="1400" u="sng" dirty="0">
                <a:latin typeface="Poppins" pitchFamily="2" charset="77"/>
                <a:cs typeface="Poppins" pitchFamily="2" charset="77"/>
              </a:rPr>
              <a:t> </a:t>
            </a:r>
            <a:r>
              <a:rPr lang="en-US" sz="1400" u="sng" dirty="0" err="1">
                <a:latin typeface="Poppins" pitchFamily="2" charset="77"/>
                <a:cs typeface="Poppins" pitchFamily="2" charset="77"/>
              </a:rPr>
              <a:t>en</a:t>
            </a:r>
            <a:r>
              <a:rPr lang="en-US" sz="1400" u="sng" dirty="0">
                <a:latin typeface="Poppins" pitchFamily="2" charset="77"/>
                <a:cs typeface="Poppins" pitchFamily="2" charset="77"/>
              </a:rPr>
              <a:t> Done </a:t>
            </a:r>
            <a:r>
              <a:rPr lang="en-US" sz="1400" b="0" dirty="0">
                <a:latin typeface="Poppins" pitchFamily="2" charset="77"/>
                <a:cs typeface="Poppins" pitchFamily="2" charset="77"/>
              </a:rPr>
              <a:t>(Listo).</a:t>
            </a:r>
            <a:endParaRPr lang="en-US" sz="1400" dirty="0">
              <a:latin typeface="Poppins" pitchFamily="2" charset="77"/>
              <a:cs typeface="Poppins" pitchFamily="2" charset="77"/>
            </a:endParaRPr>
          </a:p>
          <a:p>
            <a:pPr marL="571500" lvl="1" indent="0">
              <a:buNone/>
            </a:pPr>
            <a:r>
              <a:rPr lang="en-US" sz="1100" b="0" dirty="0">
                <a:solidFill>
                  <a:schemeClr val="tx1">
                    <a:lumMod val="65000"/>
                    <a:lumOff val="35000"/>
                  </a:schemeClr>
                </a:solidFill>
                <a:latin typeface="Poppins" pitchFamily="2" charset="77"/>
                <a:cs typeface="Poppins" pitchFamily="2" charset="77"/>
              </a:rPr>
              <a:t>Click Done. </a:t>
            </a:r>
            <a:endParaRPr lang="en-US" sz="1100" i="1" dirty="0">
              <a:solidFill>
                <a:schemeClr val="tx1">
                  <a:lumMod val="65000"/>
                  <a:lumOff val="35000"/>
                </a:schemeClr>
              </a:solidFill>
              <a:latin typeface="Poppins" pitchFamily="2" charset="77"/>
              <a:cs typeface="Poppins" pitchFamily="2" charset="77"/>
            </a:endParaRPr>
          </a:p>
          <a:p>
            <a:endParaRPr lang="en-US" sz="1200" b="0" dirty="0">
              <a:latin typeface="Poppins" pitchFamily="2" charset="77"/>
              <a:ea typeface="+mj-lt"/>
              <a:cs typeface="Poppins" pitchFamily="2" charset="77"/>
            </a:endParaRPr>
          </a:p>
          <a:p>
            <a:endParaRPr lang="en-US" sz="1200" b="0" dirty="0">
              <a:latin typeface="Poppins" pitchFamily="2" charset="77"/>
              <a:cs typeface="Poppins" pitchFamily="2" charset="77"/>
            </a:endParaRPr>
          </a:p>
          <a:p>
            <a:endParaRPr lang="en-US" dirty="0">
              <a:latin typeface="Poppins" pitchFamily="2" charset="77"/>
              <a:cs typeface="Poppins" pitchFamily="2" charset="77"/>
            </a:endParaRPr>
          </a:p>
        </p:txBody>
      </p:sp>
      <p:pic>
        <p:nvPicPr>
          <p:cNvPr id="4" name="Picture 3">
            <a:extLst>
              <a:ext uri="{FF2B5EF4-FFF2-40B4-BE49-F238E27FC236}">
                <a16:creationId xmlns:a16="http://schemas.microsoft.com/office/drawing/2014/main" id="{088568D4-2ADA-DECC-B8C9-DDF219910092}"/>
              </a:ext>
              <a:ext uri="{C183D7F6-B498-43B3-948B-1728B52AA6E4}">
                <adec:decorative xmlns:adec="http://schemas.microsoft.com/office/drawing/2017/decorative" val="1"/>
              </a:ext>
            </a:extLst>
          </p:cNvPr>
          <p:cNvPicPr>
            <a:picLocks noChangeAspect="1"/>
          </p:cNvPicPr>
          <p:nvPr/>
        </p:nvPicPr>
        <p:blipFill>
          <a:blip r:embed="rId5"/>
          <a:srcRect t="7407" r="-275" b="529"/>
          <a:stretch/>
        </p:blipFill>
        <p:spPr>
          <a:xfrm>
            <a:off x="5063613" y="2599403"/>
            <a:ext cx="2239920" cy="1064734"/>
          </a:xfrm>
          <a:prstGeom prst="rect">
            <a:avLst/>
          </a:prstGeom>
        </p:spPr>
      </p:pic>
      <p:pic>
        <p:nvPicPr>
          <p:cNvPr id="6" name="Picture 5">
            <a:extLst>
              <a:ext uri="{FF2B5EF4-FFF2-40B4-BE49-F238E27FC236}">
                <a16:creationId xmlns:a16="http://schemas.microsoft.com/office/drawing/2014/main" id="{24AD3ADF-BB4A-38CE-99F1-22B4FD9EC4AC}"/>
              </a:ext>
              <a:ext uri="{C183D7F6-B498-43B3-948B-1728B52AA6E4}">
                <adec:decorative xmlns:adec="http://schemas.microsoft.com/office/drawing/2017/decorative" val="1"/>
              </a:ext>
            </a:extLst>
          </p:cNvPr>
          <p:cNvPicPr>
            <a:picLocks noChangeAspect="1"/>
          </p:cNvPicPr>
          <p:nvPr/>
        </p:nvPicPr>
        <p:blipFill>
          <a:blip r:embed="rId6"/>
          <a:srcRect r="13368"/>
          <a:stretch/>
        </p:blipFill>
        <p:spPr>
          <a:xfrm>
            <a:off x="5149645" y="3920613"/>
            <a:ext cx="2069856" cy="1504951"/>
          </a:xfrm>
          <a:prstGeom prst="rect">
            <a:avLst/>
          </a:prstGeom>
        </p:spPr>
      </p:pic>
      <p:pic>
        <p:nvPicPr>
          <p:cNvPr id="7" name="Graphic 6">
            <a:extLst>
              <a:ext uri="{FF2B5EF4-FFF2-40B4-BE49-F238E27FC236}">
                <a16:creationId xmlns:a16="http://schemas.microsoft.com/office/drawing/2014/main" id="{25D25AE1-7EB5-C226-100E-08B488634078}"/>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233220" y="5177912"/>
            <a:ext cx="103239" cy="115530"/>
          </a:xfrm>
          <a:prstGeom prst="rect">
            <a:avLst/>
          </a:prstGeom>
        </p:spPr>
      </p:pic>
      <p:pic>
        <p:nvPicPr>
          <p:cNvPr id="8" name="Graphic 7">
            <a:extLst>
              <a:ext uri="{FF2B5EF4-FFF2-40B4-BE49-F238E27FC236}">
                <a16:creationId xmlns:a16="http://schemas.microsoft.com/office/drawing/2014/main" id="{7B7D7610-7A79-F65C-ECD0-E19ACE44EF57}"/>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rot="10800000">
            <a:off x="4671552" y="2701706"/>
            <a:ext cx="392061" cy="373626"/>
          </a:xfrm>
          <a:prstGeom prst="rect">
            <a:avLst/>
          </a:prstGeom>
        </p:spPr>
      </p:pic>
      <p:pic>
        <p:nvPicPr>
          <p:cNvPr id="9" name="Graphic 8">
            <a:extLst>
              <a:ext uri="{FF2B5EF4-FFF2-40B4-BE49-F238E27FC236}">
                <a16:creationId xmlns:a16="http://schemas.microsoft.com/office/drawing/2014/main" id="{E8A326A8-B723-8BC0-D5BF-106FB6BEA832}"/>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rot="10800000">
            <a:off x="4591647" y="4012171"/>
            <a:ext cx="392061" cy="373626"/>
          </a:xfrm>
          <a:prstGeom prst="rect">
            <a:avLst/>
          </a:prstGeom>
        </p:spPr>
      </p:pic>
      <p:sp>
        <p:nvSpPr>
          <p:cNvPr id="10" name="Slide Number Placeholder 9">
            <a:extLst>
              <a:ext uri="{FF2B5EF4-FFF2-40B4-BE49-F238E27FC236}">
                <a16:creationId xmlns:a16="http://schemas.microsoft.com/office/drawing/2014/main" id="{4DD06077-423A-A733-0407-00ACCB772EE9}"/>
              </a:ext>
              <a:ext uri="{C183D7F6-B498-43B3-948B-1728B52AA6E4}">
                <adec:decorative xmlns:adec="http://schemas.microsoft.com/office/drawing/2017/decorative" val="1"/>
              </a:ext>
            </a:extLst>
          </p:cNvPr>
          <p:cNvSpPr>
            <a:spLocks noGrp="1"/>
          </p:cNvSpPr>
          <p:nvPr>
            <p:ph type="sldNum" sz="quarter" idx="12"/>
          </p:nvPr>
        </p:nvSpPr>
        <p:spPr/>
        <p:txBody>
          <a:bodyPr/>
          <a:lstStyle/>
          <a:p>
            <a:fld id="{0E3FE331-99FE-FC4C-843A-669C9210BAAA}" type="slidenum">
              <a:rPr lang="en-US" smtClean="0"/>
              <a:pPr/>
              <a:t>2</a:t>
            </a:fld>
            <a:endParaRPr lang="en-US" dirty="0"/>
          </a:p>
        </p:txBody>
      </p:sp>
    </p:spTree>
    <p:extLst>
      <p:ext uri="{BB962C8B-B14F-4D97-AF65-F5344CB8AC3E}">
        <p14:creationId xmlns:p14="http://schemas.microsoft.com/office/powerpoint/2010/main" val="1447056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D3F040-D306-D59D-1508-46B696CE0A2B}"/>
              </a:ext>
            </a:extLst>
          </p:cNvPr>
          <p:cNvSpPr>
            <a:spLocks noGrp="1"/>
          </p:cNvSpPr>
          <p:nvPr>
            <p:ph type="title"/>
          </p:nvPr>
        </p:nvSpPr>
        <p:spPr>
          <a:xfrm>
            <a:off x="213434" y="608153"/>
            <a:ext cx="5523978" cy="2162756"/>
          </a:xfrm>
        </p:spPr>
        <p:txBody>
          <a:bodyPr>
            <a:noAutofit/>
          </a:bodyPr>
          <a:lstStyle/>
          <a:p>
            <a:br>
              <a:rPr lang="en-US" sz="2800" dirty="0">
                <a:latin typeface="Poppins" pitchFamily="2" charset="77"/>
                <a:cs typeface="Poppins" pitchFamily="2" charset="77"/>
                <a:hlinkClick r:id="rId3"/>
              </a:rPr>
            </a:br>
            <a:br>
              <a:rPr lang="en-US" sz="2800" dirty="0">
                <a:latin typeface="Poppins" pitchFamily="2" charset="77"/>
                <a:cs typeface="Poppins" pitchFamily="2" charset="77"/>
                <a:hlinkClick r:id="rId3"/>
              </a:rPr>
            </a:br>
            <a:br>
              <a:rPr lang="en-US" sz="2800" dirty="0">
                <a:latin typeface="Poppins" pitchFamily="2" charset="77"/>
                <a:cs typeface="Poppins" pitchFamily="2" charset="77"/>
                <a:hlinkClick r:id="rId3"/>
              </a:rPr>
            </a:br>
            <a:br>
              <a:rPr lang="en-US" sz="2800" dirty="0">
                <a:latin typeface="Poppins" pitchFamily="2" charset="77"/>
                <a:cs typeface="Poppins" pitchFamily="2" charset="77"/>
                <a:hlinkClick r:id="rId3"/>
              </a:rPr>
            </a:br>
            <a:r>
              <a:rPr lang="en-US" sz="2800" dirty="0">
                <a:latin typeface="Poppins" pitchFamily="2" charset="77"/>
                <a:cs typeface="Poppins" pitchFamily="2" charset="77"/>
              </a:rPr>
              <a:t>Toddler Facilitation of Learning &amp; Development (FLD)</a:t>
            </a:r>
            <a:br>
              <a:rPr lang="en-US" sz="2800" dirty="0">
                <a:latin typeface="Poppins" pitchFamily="2" charset="77"/>
                <a:cs typeface="Poppins" pitchFamily="2" charset="77"/>
                <a:hlinkClick r:id="rId3"/>
              </a:rPr>
            </a:br>
            <a:r>
              <a:rPr lang="en-US" sz="2800" dirty="0">
                <a:latin typeface="Poppins" pitchFamily="2" charset="77"/>
                <a:cs typeface="Poppins" pitchFamily="2" charset="77"/>
                <a:hlinkClick r:id="rId4"/>
              </a:rPr>
              <a:t>Know-See-Do Strategies </a:t>
            </a:r>
            <a:r>
              <a:rPr lang="en-US" sz="2800" dirty="0">
                <a:latin typeface="Poppins" pitchFamily="2" charset="77"/>
                <a:cs typeface="Poppins" pitchFamily="2" charset="77"/>
                <a:hlinkClick r:id="rId3"/>
              </a:rPr>
              <a:t>(</a:t>
            </a:r>
            <a:r>
              <a:rPr lang="en-US" sz="2800" dirty="0">
                <a:latin typeface="Poppins" pitchFamily="2" charset="77"/>
                <a:cs typeface="Poppins" pitchFamily="2" charset="77"/>
                <a:hlinkClick r:id="rId5"/>
              </a:rPr>
              <a:t>Spanish</a:t>
            </a:r>
            <a:r>
              <a:rPr lang="en-US" sz="2800" dirty="0">
                <a:latin typeface="Poppins" pitchFamily="2" charset="77"/>
                <a:cs typeface="Poppins" pitchFamily="2" charset="77"/>
                <a:hlinkClick r:id="rId3"/>
              </a:rPr>
              <a:t>)</a:t>
            </a:r>
          </a:p>
        </p:txBody>
      </p:sp>
      <p:sp>
        <p:nvSpPr>
          <p:cNvPr id="2" name="Slide Number Placeholder 1">
            <a:extLst>
              <a:ext uri="{FF2B5EF4-FFF2-40B4-BE49-F238E27FC236}">
                <a16:creationId xmlns:a16="http://schemas.microsoft.com/office/drawing/2014/main" id="{A3B2C753-01AB-BB92-79AC-19598092F367}"/>
              </a:ext>
              <a:ext uri="{C183D7F6-B498-43B3-948B-1728B52AA6E4}">
                <adec:decorative xmlns:adec="http://schemas.microsoft.com/office/drawing/2017/decorative" val="1"/>
              </a:ext>
            </a:extLst>
          </p:cNvPr>
          <p:cNvSpPr>
            <a:spLocks noGrp="1"/>
          </p:cNvSpPr>
          <p:nvPr>
            <p:ph type="sldNum" sz="quarter" idx="12"/>
          </p:nvPr>
        </p:nvSpPr>
        <p:spPr/>
        <p:txBody>
          <a:bodyPr/>
          <a:lstStyle/>
          <a:p>
            <a:fld id="{0E3FE331-99FE-FC4C-843A-669C9210BAAA}" type="slidenum">
              <a:rPr lang="en-US" smtClean="0"/>
              <a:t>20</a:t>
            </a:fld>
            <a:endParaRPr lang="en-US" dirty="0"/>
          </a:p>
        </p:txBody>
      </p:sp>
      <p:sp>
        <p:nvSpPr>
          <p:cNvPr id="9" name="Text Placeholder 3">
            <a:extLst>
              <a:ext uri="{FF2B5EF4-FFF2-40B4-BE49-F238E27FC236}">
                <a16:creationId xmlns:a16="http://schemas.microsoft.com/office/drawing/2014/main" id="{50B47E06-E18D-92C2-9422-A4842B5D989F}"/>
              </a:ext>
            </a:extLst>
          </p:cNvPr>
          <p:cNvSpPr txBox="1">
            <a:spLocks/>
          </p:cNvSpPr>
          <p:nvPr/>
        </p:nvSpPr>
        <p:spPr>
          <a:xfrm>
            <a:off x="273706" y="3020290"/>
            <a:ext cx="5628330" cy="32295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600" b="0" i="0" kern="1200" smtClean="0">
                <a:solidFill>
                  <a:srgbClr val="003568"/>
                </a:solidFill>
                <a:effectLst/>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rgbClr val="003568"/>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rgbClr val="003568"/>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03568"/>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03568"/>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3200" b="1" dirty="0">
                <a:latin typeface="Poppins" panose="00000500000000000000" pitchFamily="2" charset="0"/>
                <a:cs typeface="Poppins" panose="00000500000000000000" pitchFamily="2" charset="0"/>
              </a:rPr>
              <a:t>Educators:</a:t>
            </a:r>
            <a:endParaRPr lang="en-US" sz="3200" dirty="0">
              <a:latin typeface="Poppins" panose="00000500000000000000" pitchFamily="2" charset="0"/>
              <a:cs typeface="Poppins" panose="00000500000000000000" pitchFamily="2" charset="0"/>
            </a:endParaRPr>
          </a:p>
          <a:p>
            <a:pPr marL="457200" indent="-457200">
              <a:lnSpc>
                <a:spcPct val="100000"/>
              </a:lnSpc>
              <a:spcBef>
                <a:spcPts val="600"/>
              </a:spcBef>
              <a:spcAft>
                <a:spcPts val="600"/>
              </a:spcAft>
              <a:buFont typeface="Wingdings" panose="05000000000000000000" pitchFamily="2" charset="2"/>
              <a:buChar char="q"/>
            </a:pPr>
            <a:r>
              <a:rPr lang="en-US" sz="2000" b="1" dirty="0">
                <a:latin typeface="Poppins" panose="00000500000000000000" pitchFamily="2" charset="0"/>
                <a:cs typeface="Poppins" panose="00000500000000000000" pitchFamily="2" charset="0"/>
              </a:rPr>
              <a:t>Actively</a:t>
            </a:r>
            <a:r>
              <a:rPr lang="en-US" sz="2000" dirty="0">
                <a:latin typeface="Poppins" panose="00000500000000000000" pitchFamily="2" charset="0"/>
                <a:cs typeface="Poppins" panose="00000500000000000000" pitchFamily="2" charset="0"/>
              </a:rPr>
              <a:t> facilitate exploration and learning </a:t>
            </a:r>
            <a:r>
              <a:rPr lang="en-US" sz="2000" b="1" dirty="0">
                <a:latin typeface="Poppins" panose="00000500000000000000" pitchFamily="2" charset="0"/>
                <a:cs typeface="Poppins" panose="00000500000000000000" pitchFamily="2" charset="0"/>
              </a:rPr>
              <a:t>throughout the day</a:t>
            </a:r>
          </a:p>
          <a:p>
            <a:pPr marL="457200" indent="-457200">
              <a:lnSpc>
                <a:spcPct val="100000"/>
              </a:lnSpc>
              <a:spcBef>
                <a:spcPts val="600"/>
              </a:spcBef>
              <a:spcAft>
                <a:spcPts val="600"/>
              </a:spcAft>
              <a:buFont typeface="Wingdings" panose="05000000000000000000" pitchFamily="2" charset="2"/>
              <a:buChar char="q"/>
            </a:pPr>
            <a:r>
              <a:rPr lang="en-US" sz="2000" b="1" dirty="0">
                <a:latin typeface="Poppins" panose="00000500000000000000" pitchFamily="2" charset="0"/>
                <a:cs typeface="Poppins" panose="00000500000000000000" pitchFamily="2" charset="0"/>
              </a:rPr>
              <a:t>Expand</a:t>
            </a:r>
            <a:r>
              <a:rPr lang="en-US" sz="2000" dirty="0">
                <a:latin typeface="Poppins" panose="00000500000000000000" pitchFamily="2" charset="0"/>
                <a:cs typeface="Poppins" panose="00000500000000000000" pitchFamily="2" charset="0"/>
              </a:rPr>
              <a:t> children’s thinking by </a:t>
            </a:r>
            <a:r>
              <a:rPr lang="en-US" sz="2000" b="1" dirty="0">
                <a:latin typeface="Poppins" panose="00000500000000000000" pitchFamily="2" charset="0"/>
                <a:cs typeface="Poppins" panose="00000500000000000000" pitchFamily="2" charset="0"/>
              </a:rPr>
              <a:t>connecting</a:t>
            </a:r>
            <a:r>
              <a:rPr lang="en-US" sz="2000" dirty="0">
                <a:latin typeface="Poppins" panose="00000500000000000000" pitchFamily="2" charset="0"/>
                <a:cs typeface="Poppins" panose="00000500000000000000" pitchFamily="2" charset="0"/>
              </a:rPr>
              <a:t> to children’s lives</a:t>
            </a:r>
          </a:p>
          <a:p>
            <a:pPr marL="457200" indent="-457200">
              <a:lnSpc>
                <a:spcPct val="100000"/>
              </a:lnSpc>
              <a:spcBef>
                <a:spcPts val="600"/>
              </a:spcBef>
              <a:spcAft>
                <a:spcPts val="600"/>
              </a:spcAft>
              <a:buFont typeface="Wingdings" panose="05000000000000000000" pitchFamily="2" charset="2"/>
              <a:buChar char="q"/>
            </a:pPr>
            <a:r>
              <a:rPr lang="en-US" sz="2000" dirty="0">
                <a:latin typeface="Poppins" panose="00000500000000000000" pitchFamily="2" charset="0"/>
                <a:cs typeface="Poppins" panose="00000500000000000000" pitchFamily="2" charset="0"/>
              </a:rPr>
              <a:t>Ensure </a:t>
            </a:r>
            <a:r>
              <a:rPr lang="en-US" sz="2000" b="1" dirty="0">
                <a:latin typeface="Poppins" panose="00000500000000000000" pitchFamily="2" charset="0"/>
                <a:cs typeface="Poppins" panose="00000500000000000000" pitchFamily="2" charset="0"/>
              </a:rPr>
              <a:t>all children are actively engaged </a:t>
            </a:r>
            <a:r>
              <a:rPr lang="en-US" sz="2000" dirty="0">
                <a:latin typeface="Poppins" panose="00000500000000000000" pitchFamily="2" charset="0"/>
                <a:cs typeface="Poppins" panose="00000500000000000000" pitchFamily="2" charset="0"/>
              </a:rPr>
              <a:t>in activities and routines</a:t>
            </a:r>
          </a:p>
          <a:p>
            <a:endParaRPr lang="en-US" dirty="0">
              <a:latin typeface="Poppins" pitchFamily="2" charset="77"/>
              <a:cs typeface="Poppins" pitchFamily="2" charset="77"/>
            </a:endParaRPr>
          </a:p>
        </p:txBody>
      </p:sp>
      <p:pic>
        <p:nvPicPr>
          <p:cNvPr id="7" name="Content Placeholder 6" descr="An image of Toddler CLASS dimension - Facilitation of Learning and Development with strategies and resources.">
            <a:extLst>
              <a:ext uri="{FF2B5EF4-FFF2-40B4-BE49-F238E27FC236}">
                <a16:creationId xmlns:a16="http://schemas.microsoft.com/office/drawing/2014/main" id="{A8630BE9-251F-356F-4324-72F61D9A4D23}"/>
              </a:ext>
            </a:extLst>
          </p:cNvPr>
          <p:cNvPicPr>
            <a:picLocks noGrp="1" noChangeAspect="1"/>
          </p:cNvPicPr>
          <p:nvPr>
            <p:ph idx="1"/>
          </p:nvPr>
        </p:nvPicPr>
        <p:blipFill>
          <a:blip r:embed="rId6"/>
          <a:stretch>
            <a:fillRect/>
          </a:stretch>
        </p:blipFill>
        <p:spPr>
          <a:xfrm>
            <a:off x="6613068" y="858982"/>
            <a:ext cx="5305225" cy="5736689"/>
          </a:xfrm>
          <a:ln>
            <a:solidFill>
              <a:schemeClr val="tx1"/>
            </a:solidFill>
          </a:ln>
        </p:spPr>
      </p:pic>
    </p:spTree>
    <p:extLst>
      <p:ext uri="{BB962C8B-B14F-4D97-AF65-F5344CB8AC3E}">
        <p14:creationId xmlns:p14="http://schemas.microsoft.com/office/powerpoint/2010/main" val="393213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37E18-8DCF-709F-7688-8EB03716C05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4399C04-EF29-40CE-DA3A-CD17A8B482D7}"/>
              </a:ext>
            </a:extLst>
          </p:cNvPr>
          <p:cNvSpPr>
            <a:spLocks noGrp="1"/>
          </p:cNvSpPr>
          <p:nvPr>
            <p:ph type="title"/>
          </p:nvPr>
        </p:nvSpPr>
        <p:spPr>
          <a:xfrm>
            <a:off x="497539" y="852676"/>
            <a:ext cx="11282084" cy="809869"/>
          </a:xfrm>
        </p:spPr>
        <p:txBody>
          <a:bodyPr>
            <a:normAutofit fontScale="90000"/>
          </a:bodyPr>
          <a:lstStyle/>
          <a:p>
            <a:r>
              <a:rPr lang="en-US" dirty="0"/>
              <a:t>Here’s More---Toddler Classroom Strategies</a:t>
            </a:r>
          </a:p>
        </p:txBody>
      </p:sp>
      <p:sp>
        <p:nvSpPr>
          <p:cNvPr id="5" name="Content Placeholder 4">
            <a:extLst>
              <a:ext uri="{FF2B5EF4-FFF2-40B4-BE49-F238E27FC236}">
                <a16:creationId xmlns:a16="http://schemas.microsoft.com/office/drawing/2014/main" id="{05ED41E3-8174-F65C-079C-0F86095DA843}"/>
              </a:ext>
            </a:extLst>
          </p:cNvPr>
          <p:cNvSpPr>
            <a:spLocks noGrp="1"/>
          </p:cNvSpPr>
          <p:nvPr>
            <p:ph sz="half" idx="13"/>
          </p:nvPr>
        </p:nvSpPr>
        <p:spPr>
          <a:xfrm>
            <a:off x="481730" y="1939637"/>
            <a:ext cx="5614270" cy="4065682"/>
          </a:xfrm>
          <a:ln>
            <a:solidFill>
              <a:schemeClr val="accent1"/>
            </a:solidFill>
          </a:ln>
        </p:spPr>
        <p:txBody>
          <a:bodyPr>
            <a:normAutofit/>
          </a:bodyPr>
          <a:lstStyle/>
          <a:p>
            <a:pPr marL="0" indent="0">
              <a:buNone/>
            </a:pPr>
            <a:r>
              <a:rPr lang="en-US" dirty="0">
                <a:solidFill>
                  <a:schemeClr val="tx1"/>
                </a:solidFill>
                <a:latin typeface="Poppins" panose="00000500000000000000" pitchFamily="2" charset="0"/>
                <a:cs typeface="Poppins" panose="00000500000000000000" pitchFamily="2" charset="0"/>
              </a:rPr>
              <a:t>Educators can:</a:t>
            </a:r>
          </a:p>
          <a:p>
            <a:pPr marL="0" indent="0">
              <a:buNone/>
            </a:pPr>
            <a:endParaRPr lang="en-US" dirty="0">
              <a:latin typeface="Poppins" panose="00000500000000000000" pitchFamily="2" charset="0"/>
              <a:cs typeface="Poppins" panose="00000500000000000000" pitchFamily="2" charset="0"/>
            </a:endParaRPr>
          </a:p>
          <a:p>
            <a:pPr marL="0" lvl="0" indent="0" eaLnBrk="0" fontAlgn="base" hangingPunct="0">
              <a:lnSpc>
                <a:spcPct val="100000"/>
              </a:lnSpc>
              <a:spcBef>
                <a:spcPct val="0"/>
              </a:spcBef>
              <a:spcAft>
                <a:spcPct val="0"/>
              </a:spcAft>
              <a:buFontTx/>
              <a:buChar char="•"/>
            </a:pPr>
            <a:r>
              <a:rPr lang="en-US" altLang="en-US" sz="2600" b="0" dirty="0">
                <a:solidFill>
                  <a:schemeClr val="tx1"/>
                </a:solidFill>
                <a:latin typeface="Poppins" panose="00000500000000000000" pitchFamily="2" charset="0"/>
                <a:cs typeface="Poppins" panose="00000500000000000000" pitchFamily="2" charset="0"/>
              </a:rPr>
              <a:t>Ask “what” and “how” questions</a:t>
            </a:r>
          </a:p>
          <a:p>
            <a:pPr marL="0" lvl="0" indent="0" eaLnBrk="0" fontAlgn="base" hangingPunct="0">
              <a:lnSpc>
                <a:spcPct val="100000"/>
              </a:lnSpc>
              <a:spcBef>
                <a:spcPct val="0"/>
              </a:spcBef>
              <a:spcAft>
                <a:spcPct val="0"/>
              </a:spcAft>
              <a:buFontTx/>
              <a:buChar char="•"/>
            </a:pPr>
            <a:endParaRPr lang="en-US" altLang="en-US" sz="2600" b="0" dirty="0">
              <a:solidFill>
                <a:schemeClr val="tx1"/>
              </a:solidFill>
              <a:latin typeface="Poppins" panose="00000500000000000000" pitchFamily="2" charset="0"/>
              <a:cs typeface="Poppins" panose="00000500000000000000" pitchFamily="2" charset="0"/>
            </a:endParaRPr>
          </a:p>
          <a:p>
            <a:pPr marL="0" lvl="0" indent="0" eaLnBrk="0" fontAlgn="base" hangingPunct="0">
              <a:lnSpc>
                <a:spcPct val="100000"/>
              </a:lnSpc>
              <a:spcBef>
                <a:spcPct val="0"/>
              </a:spcBef>
              <a:spcAft>
                <a:spcPct val="0"/>
              </a:spcAft>
              <a:buFontTx/>
              <a:buChar char="•"/>
            </a:pPr>
            <a:r>
              <a:rPr lang="en-US" altLang="en-US" sz="2600" b="0" dirty="0">
                <a:solidFill>
                  <a:schemeClr val="tx1"/>
                </a:solidFill>
                <a:latin typeface="Poppins" panose="00000500000000000000" pitchFamily="2" charset="0"/>
                <a:cs typeface="Poppins" panose="00000500000000000000" pitchFamily="2" charset="0"/>
              </a:rPr>
              <a:t>Encourage children to try again</a:t>
            </a:r>
          </a:p>
          <a:p>
            <a:pPr marL="0" lvl="0" indent="0" eaLnBrk="0" fontAlgn="base" hangingPunct="0">
              <a:lnSpc>
                <a:spcPct val="100000"/>
              </a:lnSpc>
              <a:spcBef>
                <a:spcPct val="0"/>
              </a:spcBef>
              <a:spcAft>
                <a:spcPct val="0"/>
              </a:spcAft>
              <a:buFontTx/>
              <a:buChar char="•"/>
            </a:pPr>
            <a:endParaRPr lang="en-US" altLang="en-US" sz="2600" b="0" dirty="0">
              <a:solidFill>
                <a:schemeClr val="tx1"/>
              </a:solidFill>
              <a:latin typeface="Poppins" panose="00000500000000000000" pitchFamily="2" charset="0"/>
              <a:cs typeface="Poppins" panose="00000500000000000000" pitchFamily="2" charset="0"/>
            </a:endParaRPr>
          </a:p>
          <a:p>
            <a:pPr marL="0" lvl="0" indent="0" eaLnBrk="0" fontAlgn="base" hangingPunct="0">
              <a:lnSpc>
                <a:spcPct val="100000"/>
              </a:lnSpc>
              <a:spcBef>
                <a:spcPct val="0"/>
              </a:spcBef>
              <a:spcAft>
                <a:spcPct val="0"/>
              </a:spcAft>
              <a:buFontTx/>
              <a:buChar char="•"/>
            </a:pPr>
            <a:r>
              <a:rPr lang="en-US" altLang="en-US" sz="2600" b="0" dirty="0">
                <a:solidFill>
                  <a:schemeClr val="tx1"/>
                </a:solidFill>
                <a:latin typeface="Poppins" panose="00000500000000000000" pitchFamily="2" charset="0"/>
                <a:cs typeface="Poppins" panose="00000500000000000000" pitchFamily="2" charset="0"/>
              </a:rPr>
              <a:t>Model thinking out loud</a:t>
            </a:r>
          </a:p>
          <a:p>
            <a:pPr marL="0" lvl="0" indent="0" eaLnBrk="0" fontAlgn="base" hangingPunct="0">
              <a:lnSpc>
                <a:spcPct val="100000"/>
              </a:lnSpc>
              <a:spcBef>
                <a:spcPct val="0"/>
              </a:spcBef>
              <a:spcAft>
                <a:spcPct val="0"/>
              </a:spcAft>
              <a:buFontTx/>
              <a:buChar char="•"/>
            </a:pPr>
            <a:endParaRPr lang="en-US" altLang="en-US" sz="2600" b="0" dirty="0">
              <a:solidFill>
                <a:schemeClr val="tx1"/>
              </a:solidFill>
              <a:latin typeface="Poppins" panose="00000500000000000000" pitchFamily="2" charset="0"/>
              <a:cs typeface="Poppins" panose="00000500000000000000" pitchFamily="2" charset="0"/>
            </a:endParaRPr>
          </a:p>
          <a:p>
            <a:pPr marL="0" lvl="0" indent="0" eaLnBrk="0" fontAlgn="base" hangingPunct="0">
              <a:lnSpc>
                <a:spcPct val="100000"/>
              </a:lnSpc>
              <a:spcBef>
                <a:spcPct val="0"/>
              </a:spcBef>
              <a:spcAft>
                <a:spcPct val="0"/>
              </a:spcAft>
              <a:buFontTx/>
              <a:buChar char="•"/>
            </a:pPr>
            <a:r>
              <a:rPr lang="en-US" altLang="en-US" sz="2600" b="0" dirty="0">
                <a:solidFill>
                  <a:schemeClr val="tx1"/>
                </a:solidFill>
                <a:latin typeface="Poppins" panose="00000500000000000000" pitchFamily="2" charset="0"/>
                <a:cs typeface="Poppins" panose="00000500000000000000" pitchFamily="2" charset="0"/>
              </a:rPr>
              <a:t>Connect actions to language</a:t>
            </a:r>
          </a:p>
          <a:p>
            <a:pPr marL="0" indent="0">
              <a:buNone/>
            </a:pPr>
            <a:endParaRPr lang="en-US" dirty="0"/>
          </a:p>
          <a:p>
            <a:endParaRPr lang="en-US" dirty="0"/>
          </a:p>
        </p:txBody>
      </p:sp>
      <p:sp>
        <p:nvSpPr>
          <p:cNvPr id="2" name="Content Placeholder 1">
            <a:extLst>
              <a:ext uri="{FF2B5EF4-FFF2-40B4-BE49-F238E27FC236}">
                <a16:creationId xmlns:a16="http://schemas.microsoft.com/office/drawing/2014/main" id="{CE142896-41E5-3A5B-2F3A-AA936D92F99F}"/>
              </a:ext>
            </a:extLst>
          </p:cNvPr>
          <p:cNvSpPr>
            <a:spLocks noGrp="1"/>
          </p:cNvSpPr>
          <p:nvPr>
            <p:ph sz="half" idx="2"/>
          </p:nvPr>
        </p:nvSpPr>
        <p:spPr>
          <a:xfrm>
            <a:off x="6483927" y="1939637"/>
            <a:ext cx="5295694" cy="4065689"/>
          </a:xfrm>
          <a:ln>
            <a:solidFill>
              <a:schemeClr val="accent1"/>
            </a:solidFill>
          </a:ln>
        </p:spPr>
        <p:txBody>
          <a:bodyPr>
            <a:normAutofit/>
          </a:bodyPr>
          <a:lstStyle/>
          <a:p>
            <a:pPr marL="0" indent="0">
              <a:buNone/>
            </a:pPr>
            <a:r>
              <a:rPr lang="en-US" sz="2400" dirty="0">
                <a:solidFill>
                  <a:schemeClr val="tx1"/>
                </a:solidFill>
                <a:latin typeface="Poppins" panose="00000500000000000000" pitchFamily="2" charset="0"/>
                <a:cs typeface="Poppins" panose="00000500000000000000" pitchFamily="2" charset="0"/>
              </a:rPr>
              <a:t>Examples:</a:t>
            </a:r>
          </a:p>
          <a:p>
            <a:pPr marL="0" indent="0">
              <a:buNone/>
            </a:pPr>
            <a:endParaRPr lang="en-US" sz="2400" b="0" dirty="0">
              <a:solidFill>
                <a:schemeClr val="tx1"/>
              </a:solidFill>
              <a:latin typeface="Poppins" panose="00000500000000000000" pitchFamily="2" charset="0"/>
              <a:cs typeface="Poppins" panose="00000500000000000000" pitchFamily="2" charset="0"/>
            </a:endParaRPr>
          </a:p>
          <a:p>
            <a:pPr marL="0" indent="0">
              <a:buNone/>
            </a:pPr>
            <a:r>
              <a:rPr lang="en-US" sz="2400" b="0" dirty="0">
                <a:solidFill>
                  <a:schemeClr val="tx1"/>
                </a:solidFill>
                <a:latin typeface="Poppins" panose="00000500000000000000" pitchFamily="2" charset="0"/>
                <a:cs typeface="Poppins" panose="00000500000000000000" pitchFamily="2" charset="0"/>
              </a:rPr>
              <a:t>“What could you try next?”</a:t>
            </a:r>
          </a:p>
          <a:p>
            <a:pPr marL="0" indent="0">
              <a:buNone/>
            </a:pPr>
            <a:br>
              <a:rPr lang="en-US" sz="2400" b="0" dirty="0">
                <a:solidFill>
                  <a:schemeClr val="tx1"/>
                </a:solidFill>
                <a:latin typeface="Poppins" panose="00000500000000000000" pitchFamily="2" charset="0"/>
                <a:cs typeface="Poppins" panose="00000500000000000000" pitchFamily="2" charset="0"/>
              </a:rPr>
            </a:br>
            <a:r>
              <a:rPr lang="en-US" sz="2400" b="0" dirty="0">
                <a:solidFill>
                  <a:schemeClr val="tx1"/>
                </a:solidFill>
                <a:latin typeface="Poppins" panose="00000500000000000000" pitchFamily="2" charset="0"/>
                <a:cs typeface="Poppins" panose="00000500000000000000" pitchFamily="2" charset="0"/>
              </a:rPr>
              <a:t>“You’re working hard on that!”</a:t>
            </a:r>
          </a:p>
        </p:txBody>
      </p:sp>
      <p:sp>
        <p:nvSpPr>
          <p:cNvPr id="3" name="Slide Number Placeholder 2">
            <a:extLst>
              <a:ext uri="{FF2B5EF4-FFF2-40B4-BE49-F238E27FC236}">
                <a16:creationId xmlns:a16="http://schemas.microsoft.com/office/drawing/2014/main" id="{5AADF502-0074-62BE-9C86-F59981DBF20F}"/>
              </a:ext>
              <a:ext uri="{C183D7F6-B498-43B3-948B-1728B52AA6E4}">
                <adec:decorative xmlns:adec="http://schemas.microsoft.com/office/drawing/2017/decorative" val="1"/>
              </a:ext>
            </a:extLst>
          </p:cNvPr>
          <p:cNvSpPr>
            <a:spLocks noGrp="1"/>
          </p:cNvSpPr>
          <p:nvPr>
            <p:ph type="sldNum" sz="quarter" idx="12"/>
          </p:nvPr>
        </p:nvSpPr>
        <p:spPr/>
        <p:txBody>
          <a:bodyPr/>
          <a:lstStyle/>
          <a:p>
            <a:fld id="{0E3FE331-99FE-FC4C-843A-669C9210BAAA}" type="slidenum">
              <a:rPr lang="en-US" smtClean="0"/>
              <a:t>21</a:t>
            </a:fld>
            <a:endParaRPr lang="en-US" dirty="0"/>
          </a:p>
        </p:txBody>
      </p:sp>
    </p:spTree>
    <p:extLst>
      <p:ext uri="{BB962C8B-B14F-4D97-AF65-F5344CB8AC3E}">
        <p14:creationId xmlns:p14="http://schemas.microsoft.com/office/powerpoint/2010/main" val="1582487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8673E-35DD-9868-1AB7-5B13B39A69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4C1452-8013-F3BD-9E1A-D506FC6E6718}"/>
              </a:ext>
            </a:extLst>
          </p:cNvPr>
          <p:cNvSpPr>
            <a:spLocks noGrp="1"/>
          </p:cNvSpPr>
          <p:nvPr>
            <p:ph type="ctrTitle"/>
          </p:nvPr>
        </p:nvSpPr>
        <p:spPr>
          <a:xfrm>
            <a:off x="914400" y="1868558"/>
            <a:ext cx="10363200" cy="815628"/>
          </a:xfrm>
        </p:spPr>
        <p:txBody>
          <a:bodyPr/>
          <a:lstStyle/>
          <a:p>
            <a:r>
              <a:rPr lang="en-US" dirty="0"/>
              <a:t>Curiosity Moments</a:t>
            </a:r>
          </a:p>
        </p:txBody>
      </p:sp>
      <p:sp>
        <p:nvSpPr>
          <p:cNvPr id="3" name="Subtitle 2">
            <a:extLst>
              <a:ext uri="{FF2B5EF4-FFF2-40B4-BE49-F238E27FC236}">
                <a16:creationId xmlns:a16="http://schemas.microsoft.com/office/drawing/2014/main" id="{5BDBCE46-28AC-F569-E5AB-BF0AB7AAB8CE}"/>
              </a:ext>
            </a:extLst>
          </p:cNvPr>
          <p:cNvSpPr>
            <a:spLocks noGrp="1"/>
          </p:cNvSpPr>
          <p:nvPr>
            <p:ph type="subTitle" idx="1"/>
          </p:nvPr>
        </p:nvSpPr>
        <p:spPr>
          <a:xfrm>
            <a:off x="1524000" y="2862470"/>
            <a:ext cx="9144000" cy="3220278"/>
          </a:xfrm>
        </p:spPr>
        <p:txBody>
          <a:bodyPr/>
          <a:lstStyle/>
          <a:p>
            <a:r>
              <a:rPr lang="en-US" dirty="0">
                <a:solidFill>
                  <a:schemeClr val="tx1"/>
                </a:solidFill>
                <a:latin typeface="Poppins" panose="00000500000000000000" pitchFamily="2" charset="0"/>
                <a:cs typeface="Poppins" panose="00000500000000000000" pitchFamily="2" charset="0"/>
              </a:rPr>
              <a:t>Using the chat box to provide your response to: </a:t>
            </a:r>
          </a:p>
          <a:p>
            <a:endParaRPr lang="en-US" sz="2800" dirty="0">
              <a:solidFill>
                <a:schemeClr val="tx1"/>
              </a:solidFill>
              <a:latin typeface="Poppins" panose="00000500000000000000" pitchFamily="2" charset="0"/>
              <a:cs typeface="Poppins" panose="00000500000000000000" pitchFamily="2" charset="0"/>
            </a:endParaRPr>
          </a:p>
          <a:p>
            <a:endParaRPr lang="en-US" sz="2800" dirty="0">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31E3CD09-416A-A169-833B-F27969E3B495}"/>
              </a:ext>
            </a:extLst>
          </p:cNvPr>
          <p:cNvSpPr txBox="1"/>
          <p:nvPr/>
        </p:nvSpPr>
        <p:spPr>
          <a:xfrm>
            <a:off x="1524000" y="4121405"/>
            <a:ext cx="9476509" cy="1569660"/>
          </a:xfrm>
          <a:prstGeom prst="rect">
            <a:avLst/>
          </a:prstGeom>
          <a:noFill/>
        </p:spPr>
        <p:txBody>
          <a:bodyPr wrap="square">
            <a:spAutoFit/>
          </a:bodyPr>
          <a:lstStyle/>
          <a:p>
            <a:r>
              <a:rPr lang="en-US" sz="3200" dirty="0"/>
              <a:t>What’s a moment in your day when children are </a:t>
            </a:r>
            <a:r>
              <a:rPr lang="en-US" sz="3200" b="1" dirty="0"/>
              <a:t>already curious</a:t>
            </a:r>
            <a:r>
              <a:rPr lang="en-US" sz="3200" dirty="0"/>
              <a:t>—and how could you </a:t>
            </a:r>
            <a:r>
              <a:rPr lang="en-US" sz="3200" b="1" dirty="0"/>
              <a:t>engage them more?</a:t>
            </a:r>
            <a:endParaRPr lang="en-US" sz="3200" dirty="0">
              <a:latin typeface="Poppins" panose="00000500000000000000" pitchFamily="2" charset="0"/>
              <a:cs typeface="Poppins" panose="00000500000000000000" pitchFamily="2" charset="0"/>
            </a:endParaRPr>
          </a:p>
        </p:txBody>
      </p:sp>
      <p:pic>
        <p:nvPicPr>
          <p:cNvPr id="4100" name="Picture 4">
            <a:extLst>
              <a:ext uri="{FF2B5EF4-FFF2-40B4-BE49-F238E27FC236}">
                <a16:creationId xmlns:a16="http://schemas.microsoft.com/office/drawing/2014/main" id="{C345FE8E-26E1-7697-0CA3-1ADA23F2901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64" y="1868558"/>
            <a:ext cx="1887190" cy="188719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161D5537-BF24-049D-7EAC-2BE9EEF9B09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7659" y="1868558"/>
            <a:ext cx="1887190" cy="1887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985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CE518-6FCE-F4D2-EB6C-B3C9EA80515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3264E9-19DE-3815-ACDB-7B5DED790986}"/>
              </a:ext>
            </a:extLst>
          </p:cNvPr>
          <p:cNvSpPr>
            <a:spLocks noGrp="1"/>
          </p:cNvSpPr>
          <p:nvPr>
            <p:ph type="title"/>
          </p:nvPr>
        </p:nvSpPr>
        <p:spPr>
          <a:xfrm>
            <a:off x="456445" y="683046"/>
            <a:ext cx="11389661" cy="1367427"/>
          </a:xfrm>
        </p:spPr>
        <p:txBody>
          <a:bodyPr>
            <a:normAutofit/>
          </a:bodyPr>
          <a:lstStyle/>
          <a:p>
            <a:pPr algn="ctr"/>
            <a:r>
              <a:rPr lang="en-US" dirty="0">
                <a:latin typeface="Poppins" panose="00000500000000000000" pitchFamily="2" charset="0"/>
                <a:cs typeface="Poppins" panose="00000500000000000000" pitchFamily="2" charset="0"/>
              </a:rPr>
              <a:t>Toddler- Facilitation of Learning and Development (FLD)</a:t>
            </a:r>
          </a:p>
        </p:txBody>
      </p:sp>
      <p:sp>
        <p:nvSpPr>
          <p:cNvPr id="4" name="Content Placeholder 3">
            <a:extLst>
              <a:ext uri="{FF2B5EF4-FFF2-40B4-BE49-F238E27FC236}">
                <a16:creationId xmlns:a16="http://schemas.microsoft.com/office/drawing/2014/main" id="{5FDF75AC-D769-EB94-9BDD-377FF3D2ACBA}"/>
              </a:ext>
            </a:extLst>
          </p:cNvPr>
          <p:cNvSpPr>
            <a:spLocks noGrp="1"/>
          </p:cNvSpPr>
          <p:nvPr>
            <p:ph sz="half" idx="13"/>
          </p:nvPr>
        </p:nvSpPr>
        <p:spPr>
          <a:xfrm>
            <a:off x="412379" y="2216727"/>
            <a:ext cx="5905294" cy="3958226"/>
          </a:xfrm>
        </p:spPr>
        <p:txBody>
          <a:bodyPr>
            <a:normAutofit/>
          </a:bodyPr>
          <a:lstStyle/>
          <a:p>
            <a:pPr marL="0" indent="0">
              <a:buNone/>
            </a:pPr>
            <a:r>
              <a:rPr lang="en-US" dirty="0">
                <a:latin typeface="Poppins" panose="00000500000000000000" pitchFamily="2" charset="0"/>
                <a:cs typeface="Poppins" panose="00000500000000000000" pitchFamily="2" charset="0"/>
              </a:rPr>
              <a:t>Scenario:</a:t>
            </a:r>
            <a:br>
              <a:rPr lang="en-US" dirty="0">
                <a:latin typeface="Poppins" panose="00000500000000000000" pitchFamily="2" charset="0"/>
                <a:cs typeface="Poppins" panose="00000500000000000000" pitchFamily="2" charset="0"/>
              </a:rPr>
            </a:br>
            <a:r>
              <a:rPr lang="en-US" b="0" dirty="0"/>
              <a:t>A toddler is trying to open a container with a tight lid and pauses, looking at the teacher.</a:t>
            </a:r>
          </a:p>
          <a:p>
            <a:pPr marL="0" indent="0">
              <a:buNone/>
            </a:pPr>
            <a:endParaRPr lang="en-US" b="0" dirty="0">
              <a:latin typeface="Poppins" panose="00000500000000000000" pitchFamily="2" charset="0"/>
              <a:cs typeface="Poppins" panose="00000500000000000000" pitchFamily="2" charset="0"/>
            </a:endParaRPr>
          </a:p>
          <a:p>
            <a:pPr marL="0" indent="0">
              <a:buNone/>
            </a:pPr>
            <a:r>
              <a:rPr lang="en-US" dirty="0">
                <a:latin typeface="Poppins" panose="00000500000000000000" pitchFamily="2" charset="0"/>
                <a:cs typeface="Poppins" panose="00000500000000000000" pitchFamily="2" charset="0"/>
              </a:rPr>
              <a:t>Educator’s Response:</a:t>
            </a:r>
            <a:br>
              <a:rPr lang="en-US" dirty="0">
                <a:latin typeface="Poppins" panose="00000500000000000000" pitchFamily="2" charset="0"/>
                <a:cs typeface="Poppins" panose="00000500000000000000" pitchFamily="2" charset="0"/>
              </a:rPr>
            </a:br>
            <a:r>
              <a:rPr lang="en-US" b="0" dirty="0"/>
              <a:t>“You’re working hard to open that container. It’s not opening yet. What could you try next?”</a:t>
            </a:r>
            <a:endParaRPr lang="en-US" b="0" dirty="0">
              <a:solidFill>
                <a:schemeClr val="accent2"/>
              </a:solidFill>
              <a:latin typeface="Poppins" panose="00000500000000000000" pitchFamily="2" charset="0"/>
              <a:cs typeface="Poppins" panose="00000500000000000000" pitchFamily="2" charset="0"/>
            </a:endParaRPr>
          </a:p>
        </p:txBody>
      </p:sp>
      <p:sp>
        <p:nvSpPr>
          <p:cNvPr id="5" name="Slide Number Placeholder 4">
            <a:extLst>
              <a:ext uri="{FF2B5EF4-FFF2-40B4-BE49-F238E27FC236}">
                <a16:creationId xmlns:a16="http://schemas.microsoft.com/office/drawing/2014/main" id="{F9267EDC-B429-801C-5567-35A4421B7D10}"/>
              </a:ext>
              <a:ext uri="{C183D7F6-B498-43B3-948B-1728B52AA6E4}">
                <adec:decorative xmlns:adec="http://schemas.microsoft.com/office/drawing/2017/decorative" val="1"/>
              </a:ext>
            </a:extLst>
          </p:cNvPr>
          <p:cNvSpPr>
            <a:spLocks noGrp="1"/>
          </p:cNvSpPr>
          <p:nvPr>
            <p:ph type="sldNum" sz="quarter" idx="12"/>
          </p:nvPr>
        </p:nvSpPr>
        <p:spPr/>
        <p:txBody>
          <a:bodyPr/>
          <a:lstStyle/>
          <a:p>
            <a:fld id="{0E3FE331-99FE-FC4C-843A-669C9210BAAA}" type="slidenum">
              <a:rPr lang="en-US" smtClean="0"/>
              <a:t>23</a:t>
            </a:fld>
            <a:endParaRPr lang="en-US" dirty="0"/>
          </a:p>
        </p:txBody>
      </p:sp>
      <p:pic>
        <p:nvPicPr>
          <p:cNvPr id="9" name="Picture 8">
            <a:extLst>
              <a:ext uri="{FF2B5EF4-FFF2-40B4-BE49-F238E27FC236}">
                <a16:creationId xmlns:a16="http://schemas.microsoft.com/office/drawing/2014/main" id="{08CEF8BE-6C9C-9B4B-7C14-016DEE3390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08922" y="2080588"/>
            <a:ext cx="4458325" cy="4458325"/>
          </a:xfrm>
          <a:prstGeom prst="rect">
            <a:avLst/>
          </a:prstGeom>
          <a:ln>
            <a:noFill/>
          </a:ln>
          <a:effectLst>
            <a:softEdge rad="112500"/>
          </a:effectLst>
        </p:spPr>
      </p:pic>
    </p:spTree>
    <p:extLst>
      <p:ext uri="{BB962C8B-B14F-4D97-AF65-F5344CB8AC3E}">
        <p14:creationId xmlns:p14="http://schemas.microsoft.com/office/powerpoint/2010/main" val="1557388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D213F-106B-8FBE-4D85-0A64EAC3E5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100675-C2DA-2958-B40D-73B23AA5CA30}"/>
              </a:ext>
            </a:extLst>
          </p:cNvPr>
          <p:cNvSpPr>
            <a:spLocks noGrp="1"/>
          </p:cNvSpPr>
          <p:nvPr>
            <p:ph type="title"/>
          </p:nvPr>
        </p:nvSpPr>
        <p:spPr>
          <a:xfrm>
            <a:off x="497541" y="762001"/>
            <a:ext cx="11366080" cy="1686674"/>
          </a:xfrm>
        </p:spPr>
        <p:txBody>
          <a:bodyPr anchor="b">
            <a:normAutofit/>
          </a:bodyPr>
          <a:lstStyle/>
          <a:p>
            <a:r>
              <a:rPr lang="en-US" sz="3600" dirty="0">
                <a:latin typeface="Poppins" pitchFamily="2" charset="77"/>
                <a:cs typeface="Poppins" pitchFamily="2" charset="77"/>
              </a:rPr>
              <a:t>Toddler </a:t>
            </a:r>
            <a:r>
              <a:rPr lang="en-US" sz="3600" b="0" dirty="0">
                <a:latin typeface="Poppins" pitchFamily="2" charset="77"/>
                <a:cs typeface="Poppins" pitchFamily="2" charset="77"/>
              </a:rPr>
              <a:t>(Facilitation of Learning and Development) Video</a:t>
            </a:r>
            <a:br>
              <a:rPr lang="en-US" sz="3600" b="0" dirty="0">
                <a:latin typeface="Poppins" pitchFamily="2" charset="77"/>
                <a:cs typeface="Poppins" pitchFamily="2" charset="77"/>
              </a:rPr>
            </a:br>
            <a:r>
              <a:rPr lang="en-US" sz="2000" b="0" dirty="0">
                <a:latin typeface="Poppins" pitchFamily="2" charset="77"/>
                <a:cs typeface="Poppins" pitchFamily="2" charset="77"/>
              </a:rPr>
              <a:t>Related Behavior Markers: </a:t>
            </a:r>
            <a:r>
              <a:rPr lang="en-US" sz="2000" dirty="0">
                <a:latin typeface="Poppins" pitchFamily="2" charset="77"/>
                <a:cs typeface="Poppins" pitchFamily="2" charset="77"/>
              </a:rPr>
              <a:t>Infant </a:t>
            </a:r>
            <a:r>
              <a:rPr lang="en-US" sz="2000" b="0" dirty="0">
                <a:latin typeface="Poppins" pitchFamily="2" charset="77"/>
                <a:cs typeface="Poppins" pitchFamily="2" charset="77"/>
              </a:rPr>
              <a:t>(Facilitated Exploration)</a:t>
            </a:r>
            <a:endParaRPr lang="en-US" sz="2000" b="0" i="1" dirty="0">
              <a:latin typeface="Poppins" pitchFamily="2" charset="77"/>
              <a:cs typeface="Poppins" pitchFamily="2" charset="77"/>
            </a:endParaRPr>
          </a:p>
        </p:txBody>
      </p:sp>
      <p:sp>
        <p:nvSpPr>
          <p:cNvPr id="5" name="Content Placeholder 4">
            <a:extLst>
              <a:ext uri="{FF2B5EF4-FFF2-40B4-BE49-F238E27FC236}">
                <a16:creationId xmlns:a16="http://schemas.microsoft.com/office/drawing/2014/main" id="{AA9079B4-BC7D-3E17-68EC-A38131D84199}"/>
              </a:ext>
            </a:extLst>
          </p:cNvPr>
          <p:cNvSpPr>
            <a:spLocks noGrp="1"/>
          </p:cNvSpPr>
          <p:nvPr>
            <p:ph idx="1"/>
          </p:nvPr>
        </p:nvSpPr>
        <p:spPr/>
        <p:txBody>
          <a:bodyPr/>
          <a:lstStyle/>
          <a:p>
            <a:pPr marL="0" indent="0" algn="l">
              <a:buNone/>
            </a:pPr>
            <a:endParaRPr lang="en-US" dirty="0">
              <a:hlinkClick r:id="rId3"/>
            </a:endParaRPr>
          </a:p>
          <a:p>
            <a:pPr marL="0" indent="0" algn="l">
              <a:buNone/>
            </a:pPr>
            <a:endParaRPr lang="en-US" dirty="0">
              <a:hlinkClick r:id="rId4"/>
            </a:endParaRPr>
          </a:p>
          <a:p>
            <a:pPr marL="0" indent="0" algn="l">
              <a:buNone/>
            </a:pPr>
            <a:r>
              <a:rPr lang="en-US" dirty="0">
                <a:hlinkClick r:id="rId4"/>
              </a:rPr>
              <a:t>Facilitating in Dramatic Play</a:t>
            </a:r>
            <a:endParaRPr lang="en-US" dirty="0">
              <a:hlinkClick r:id="rId3"/>
            </a:endParaRPr>
          </a:p>
        </p:txBody>
      </p:sp>
      <p:pic>
        <p:nvPicPr>
          <p:cNvPr id="6" name="Picture 5">
            <a:extLst>
              <a:ext uri="{FF2B5EF4-FFF2-40B4-BE49-F238E27FC236}">
                <a16:creationId xmlns:a16="http://schemas.microsoft.com/office/drawing/2014/main" id="{45628990-47BB-ABCB-36F0-92C4A144277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096000" y="2631237"/>
            <a:ext cx="5339150" cy="4090239"/>
          </a:xfrm>
          <a:prstGeom prst="rect">
            <a:avLst/>
          </a:prstGeom>
          <a:ln>
            <a:noFill/>
          </a:ln>
          <a:effectLst>
            <a:softEdge rad="112500"/>
          </a:effectLst>
        </p:spPr>
      </p:pic>
      <p:sp>
        <p:nvSpPr>
          <p:cNvPr id="3" name="Slide Number Placeholder 2">
            <a:extLst>
              <a:ext uri="{FF2B5EF4-FFF2-40B4-BE49-F238E27FC236}">
                <a16:creationId xmlns:a16="http://schemas.microsoft.com/office/drawing/2014/main" id="{B0216BC9-97C7-0C0E-FE39-825DE975BB4F}"/>
              </a:ext>
              <a:ext uri="{C183D7F6-B498-43B3-948B-1728B52AA6E4}">
                <adec:decorative xmlns:adec="http://schemas.microsoft.com/office/drawing/2017/decorative" val="1"/>
              </a:ext>
            </a:extLst>
          </p:cNvPr>
          <p:cNvSpPr>
            <a:spLocks noGrp="1"/>
          </p:cNvSpPr>
          <p:nvPr>
            <p:ph type="sldNum" sz="quarter" idx="12"/>
          </p:nvPr>
        </p:nvSpPr>
        <p:spPr/>
        <p:txBody>
          <a:bodyPr/>
          <a:lstStyle/>
          <a:p>
            <a:fld id="{0E3FE331-99FE-FC4C-843A-669C9210BAAA}" type="slidenum">
              <a:rPr lang="en-US" smtClean="0"/>
              <a:t>24</a:t>
            </a:fld>
            <a:endParaRPr lang="en-US" dirty="0"/>
          </a:p>
        </p:txBody>
      </p:sp>
    </p:spTree>
    <p:extLst>
      <p:ext uri="{BB962C8B-B14F-4D97-AF65-F5344CB8AC3E}">
        <p14:creationId xmlns:p14="http://schemas.microsoft.com/office/powerpoint/2010/main" val="2760655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2C699-6E90-86C4-678C-FFBC6E8720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0E86FE-3CBA-4951-A738-8638D4950A05}"/>
              </a:ext>
            </a:extLst>
          </p:cNvPr>
          <p:cNvSpPr>
            <a:spLocks noGrp="1"/>
          </p:cNvSpPr>
          <p:nvPr>
            <p:ph type="title"/>
          </p:nvPr>
        </p:nvSpPr>
        <p:spPr>
          <a:xfrm>
            <a:off x="481730" y="987425"/>
            <a:ext cx="4897095" cy="1600200"/>
          </a:xfrm>
        </p:spPr>
        <p:txBody>
          <a:bodyPr anchor="b">
            <a:normAutofit/>
          </a:bodyPr>
          <a:lstStyle/>
          <a:p>
            <a:r>
              <a:rPr lang="en-US" sz="6600" dirty="0">
                <a:latin typeface="Poppins" pitchFamily="2" charset="77"/>
                <a:cs typeface="Poppins" pitchFamily="2" charset="77"/>
              </a:rPr>
              <a:t>PreK</a:t>
            </a:r>
            <a:endParaRPr lang="en-US" dirty="0">
              <a:latin typeface="Poppins" pitchFamily="2" charset="77"/>
              <a:cs typeface="Poppins" pitchFamily="2" charset="77"/>
            </a:endParaRPr>
          </a:p>
        </p:txBody>
      </p:sp>
      <p:sp>
        <p:nvSpPr>
          <p:cNvPr id="3" name="Subtitle 2">
            <a:extLst>
              <a:ext uri="{FF2B5EF4-FFF2-40B4-BE49-F238E27FC236}">
                <a16:creationId xmlns:a16="http://schemas.microsoft.com/office/drawing/2014/main" id="{B3A48305-96D5-8174-A730-17C861D4735D}"/>
              </a:ext>
            </a:extLst>
          </p:cNvPr>
          <p:cNvSpPr>
            <a:spLocks noGrp="1"/>
          </p:cNvSpPr>
          <p:nvPr>
            <p:ph type="body" sz="half" idx="2"/>
          </p:nvPr>
        </p:nvSpPr>
        <p:spPr>
          <a:xfrm>
            <a:off x="481730" y="2918013"/>
            <a:ext cx="4897095" cy="2952563"/>
          </a:xfrm>
        </p:spPr>
        <p:txBody>
          <a:bodyPr>
            <a:normAutofit/>
          </a:bodyPr>
          <a:lstStyle/>
          <a:p>
            <a:r>
              <a:rPr lang="en-US" sz="3200" dirty="0">
                <a:latin typeface="Poppins" pitchFamily="2" charset="77"/>
                <a:cs typeface="Poppins" pitchFamily="2" charset="77"/>
              </a:rPr>
              <a:t>Dimension: </a:t>
            </a:r>
          </a:p>
          <a:p>
            <a:r>
              <a:rPr lang="en-US" sz="3200" dirty="0">
                <a:latin typeface="Poppins" pitchFamily="2" charset="77"/>
                <a:cs typeface="Poppins" pitchFamily="2" charset="77"/>
              </a:rPr>
              <a:t>Concept Development (CD)</a:t>
            </a:r>
          </a:p>
        </p:txBody>
      </p:sp>
      <p:sp>
        <p:nvSpPr>
          <p:cNvPr id="4" name="Slide Number Placeholder 3">
            <a:extLst>
              <a:ext uri="{FF2B5EF4-FFF2-40B4-BE49-F238E27FC236}">
                <a16:creationId xmlns:a16="http://schemas.microsoft.com/office/drawing/2014/main" id="{DBD72248-6C91-EE8C-454C-2A332C484F82}"/>
              </a:ext>
              <a:ext uri="{C183D7F6-B498-43B3-948B-1728B52AA6E4}">
                <adec:decorative xmlns:adec="http://schemas.microsoft.com/office/drawing/2017/decorative" val="1"/>
              </a:ext>
            </a:extLst>
          </p:cNvPr>
          <p:cNvSpPr>
            <a:spLocks noGrp="1"/>
          </p:cNvSpPr>
          <p:nvPr>
            <p:ph type="sldNum" sz="quarter" idx="4294967295"/>
          </p:nvPr>
        </p:nvSpPr>
        <p:spPr>
          <a:xfrm>
            <a:off x="10954871" y="6356351"/>
            <a:ext cx="824752" cy="365125"/>
          </a:xfrm>
        </p:spPr>
        <p:txBody>
          <a:bodyPr/>
          <a:lstStyle/>
          <a:p>
            <a:pPr>
              <a:spcAft>
                <a:spcPts val="600"/>
              </a:spcAft>
            </a:pPr>
            <a:fld id="{0E3FE331-99FE-FC4C-843A-669C9210BAAA}" type="slidenum">
              <a:rPr lang="en-US" smtClean="0"/>
              <a:pPr>
                <a:spcAft>
                  <a:spcPts val="600"/>
                </a:spcAft>
              </a:pPr>
              <a:t>25</a:t>
            </a:fld>
            <a:endParaRPr lang="en-US"/>
          </a:p>
        </p:txBody>
      </p:sp>
      <p:pic>
        <p:nvPicPr>
          <p:cNvPr id="3074" name="Picture 2">
            <a:extLst>
              <a:ext uri="{FF2B5EF4-FFF2-40B4-BE49-F238E27FC236}">
                <a16:creationId xmlns:a16="http://schemas.microsoft.com/office/drawing/2014/main" id="{E29109FD-5C34-4792-58BE-122B752FB6F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4836" y="1319134"/>
            <a:ext cx="5504787" cy="47389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760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F631E0-CA68-C99F-0656-DA7702F63EA1}"/>
              </a:ext>
            </a:extLst>
          </p:cNvPr>
          <p:cNvSpPr>
            <a:spLocks noGrp="1"/>
          </p:cNvSpPr>
          <p:nvPr>
            <p:ph type="title"/>
          </p:nvPr>
        </p:nvSpPr>
        <p:spPr>
          <a:xfrm>
            <a:off x="291574" y="748146"/>
            <a:ext cx="5994979" cy="1297028"/>
          </a:xfrm>
        </p:spPr>
        <p:txBody>
          <a:bodyPr>
            <a:normAutofit/>
          </a:bodyPr>
          <a:lstStyle/>
          <a:p>
            <a:r>
              <a:rPr lang="en-US" sz="2800" dirty="0">
                <a:latin typeface="Poppins"/>
                <a:cs typeface="Poppins"/>
              </a:rPr>
              <a:t>PreK Concept Development (CD) </a:t>
            </a:r>
            <a:r>
              <a:rPr lang="en-US" sz="2800" dirty="0">
                <a:latin typeface="Poppins"/>
                <a:cs typeface="Poppins"/>
                <a:hlinkClick r:id="rId3"/>
              </a:rPr>
              <a:t>Know-See-Do </a:t>
            </a:r>
            <a:r>
              <a:rPr lang="en-US" sz="2800" dirty="0">
                <a:latin typeface="Poppins"/>
                <a:cs typeface="Poppins"/>
              </a:rPr>
              <a:t> Strategies (</a:t>
            </a:r>
            <a:r>
              <a:rPr lang="en-US" sz="2800" dirty="0">
                <a:latin typeface="Poppins"/>
                <a:cs typeface="Poppins"/>
                <a:hlinkClick r:id="rId4"/>
              </a:rPr>
              <a:t>Spanish</a:t>
            </a:r>
            <a:r>
              <a:rPr lang="en-US" sz="2800" dirty="0">
                <a:latin typeface="Poppins"/>
                <a:cs typeface="Poppins"/>
              </a:rPr>
              <a:t>)</a:t>
            </a:r>
          </a:p>
        </p:txBody>
      </p:sp>
      <p:sp>
        <p:nvSpPr>
          <p:cNvPr id="5" name="Text Placeholder 3">
            <a:extLst>
              <a:ext uri="{FF2B5EF4-FFF2-40B4-BE49-F238E27FC236}">
                <a16:creationId xmlns:a16="http://schemas.microsoft.com/office/drawing/2014/main" id="{F02B5D47-259C-7939-9927-D69E2DBC0E89}"/>
              </a:ext>
              <a:ext uri="{C183D7F6-B498-43B3-948B-1728B52AA6E4}">
                <adec:decorative xmlns:adec="http://schemas.microsoft.com/office/drawing/2017/decorative" val="1"/>
              </a:ext>
            </a:extLst>
          </p:cNvPr>
          <p:cNvSpPr txBox="1">
            <a:spLocks/>
          </p:cNvSpPr>
          <p:nvPr/>
        </p:nvSpPr>
        <p:spPr>
          <a:xfrm>
            <a:off x="291574" y="2146853"/>
            <a:ext cx="5409678" cy="353833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600" b="0" i="0" kern="1200" smtClean="0">
                <a:solidFill>
                  <a:srgbClr val="003568"/>
                </a:solidFill>
                <a:effectLst/>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rgbClr val="003568"/>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rgbClr val="003568"/>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03568"/>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03568"/>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sz="2000" dirty="0">
              <a:latin typeface="Poppins" pitchFamily="2" charset="77"/>
              <a:cs typeface="Poppins" pitchFamily="2" charset="77"/>
            </a:endParaRPr>
          </a:p>
          <a:p>
            <a:endParaRPr lang="en-US" dirty="0">
              <a:latin typeface="Poppins" pitchFamily="2" charset="77"/>
              <a:cs typeface="Poppins" pitchFamily="2" charset="77"/>
            </a:endParaRPr>
          </a:p>
        </p:txBody>
      </p:sp>
      <p:sp>
        <p:nvSpPr>
          <p:cNvPr id="6" name="TextBox 5">
            <a:extLst>
              <a:ext uri="{FF2B5EF4-FFF2-40B4-BE49-F238E27FC236}">
                <a16:creationId xmlns:a16="http://schemas.microsoft.com/office/drawing/2014/main" id="{28B8A1DA-78AF-CF3B-A506-DED6488191FD}"/>
              </a:ext>
            </a:extLst>
          </p:cNvPr>
          <p:cNvSpPr txBox="1"/>
          <p:nvPr/>
        </p:nvSpPr>
        <p:spPr>
          <a:xfrm>
            <a:off x="291575" y="2207859"/>
            <a:ext cx="5409677" cy="3724096"/>
          </a:xfrm>
          <a:prstGeom prst="rect">
            <a:avLst/>
          </a:prstGeom>
          <a:noFill/>
        </p:spPr>
        <p:txBody>
          <a:bodyPr wrap="square">
            <a:spAutoFit/>
          </a:bodyPr>
          <a:lstStyle/>
          <a:p>
            <a:r>
              <a:rPr lang="en-US" sz="2800" b="1" dirty="0">
                <a:latin typeface="Poppins" panose="00000500000000000000" pitchFamily="2" charset="0"/>
                <a:cs typeface="Poppins" panose="00000500000000000000" pitchFamily="2" charset="0"/>
              </a:rPr>
              <a:t>Educators:</a:t>
            </a:r>
            <a:endParaRPr lang="en-US" sz="2800" dirty="0">
              <a:latin typeface="Poppins" panose="00000500000000000000" pitchFamily="2" charset="0"/>
              <a:cs typeface="Poppins" panose="00000500000000000000" pitchFamily="2" charset="0"/>
            </a:endParaRPr>
          </a:p>
          <a:p>
            <a:pPr marL="457200" indent="-457200">
              <a:spcBef>
                <a:spcPts val="600"/>
              </a:spcBef>
              <a:spcAft>
                <a:spcPts val="600"/>
              </a:spcAft>
              <a:buFont typeface="Wingdings" panose="05000000000000000000" pitchFamily="2" charset="2"/>
              <a:buChar char="q"/>
            </a:pPr>
            <a:r>
              <a:rPr lang="en-US" sz="2000" dirty="0">
                <a:latin typeface="Poppins" panose="00000500000000000000" pitchFamily="2" charset="0"/>
                <a:cs typeface="Poppins" panose="00000500000000000000" pitchFamily="2" charset="0"/>
              </a:rPr>
              <a:t>Teach information </a:t>
            </a:r>
            <a:r>
              <a:rPr lang="en-US" sz="2000" b="1" dirty="0">
                <a:latin typeface="Poppins" panose="00000500000000000000" pitchFamily="2" charset="0"/>
                <a:cs typeface="Poppins" panose="00000500000000000000" pitchFamily="2" charset="0"/>
              </a:rPr>
              <a:t>using analysis and reasoning:</a:t>
            </a:r>
            <a:r>
              <a:rPr lang="en-US" sz="2000" dirty="0">
                <a:latin typeface="Poppins" panose="00000500000000000000" pitchFamily="2" charset="0"/>
                <a:cs typeface="Poppins" panose="00000500000000000000" pitchFamily="2" charset="0"/>
              </a:rPr>
              <a:t> classification/comparison</a:t>
            </a:r>
          </a:p>
          <a:p>
            <a:pPr marL="457200" indent="-457200">
              <a:spcBef>
                <a:spcPts val="600"/>
              </a:spcBef>
              <a:spcAft>
                <a:spcPts val="600"/>
              </a:spcAft>
              <a:buFont typeface="Wingdings" panose="05000000000000000000" pitchFamily="2" charset="2"/>
              <a:buChar char="q"/>
            </a:pPr>
            <a:r>
              <a:rPr lang="en-US" sz="2000" b="1" dirty="0">
                <a:latin typeface="Poppins" panose="00000500000000000000" pitchFamily="2" charset="0"/>
                <a:cs typeface="Poppins" panose="00000500000000000000" pitchFamily="2" charset="0"/>
              </a:rPr>
              <a:t>Integrate knowledge </a:t>
            </a:r>
            <a:r>
              <a:rPr lang="en-US" sz="2000" dirty="0">
                <a:latin typeface="Poppins" panose="00000500000000000000" pitchFamily="2" charset="0"/>
                <a:cs typeface="Poppins" panose="00000500000000000000" pitchFamily="2" charset="0"/>
              </a:rPr>
              <a:t>by helping them build stronger connections to previous concepts</a:t>
            </a:r>
          </a:p>
          <a:p>
            <a:pPr marL="457200" indent="-457200">
              <a:spcBef>
                <a:spcPts val="600"/>
              </a:spcBef>
              <a:spcAft>
                <a:spcPts val="600"/>
              </a:spcAft>
              <a:buFont typeface="Wingdings" panose="05000000000000000000" pitchFamily="2" charset="2"/>
              <a:buChar char="q"/>
            </a:pPr>
            <a:r>
              <a:rPr lang="en-US" sz="2000" dirty="0">
                <a:latin typeface="Poppins" panose="00000500000000000000" pitchFamily="2" charset="0"/>
                <a:cs typeface="Poppins" panose="00000500000000000000" pitchFamily="2" charset="0"/>
              </a:rPr>
              <a:t>Help children </a:t>
            </a:r>
            <a:r>
              <a:rPr lang="en-US" sz="2000" b="1" dirty="0">
                <a:latin typeface="Poppins" panose="00000500000000000000" pitchFamily="2" charset="0"/>
                <a:cs typeface="Poppins" panose="00000500000000000000" pitchFamily="2" charset="0"/>
              </a:rPr>
              <a:t>apply their thinking to their lives</a:t>
            </a:r>
            <a:r>
              <a:rPr lang="en-US" sz="2000" dirty="0">
                <a:latin typeface="Poppins" panose="00000500000000000000" pitchFamily="2" charset="0"/>
                <a:cs typeface="Poppins" panose="00000500000000000000" pitchFamily="2" charset="0"/>
              </a:rPr>
              <a:t> and the real world</a:t>
            </a:r>
          </a:p>
          <a:p>
            <a:endParaRPr lang="en-US" dirty="0">
              <a:latin typeface="Poppins" panose="00000500000000000000" pitchFamily="2" charset="0"/>
              <a:cs typeface="Poppins" panose="00000500000000000000" pitchFamily="2" charset="0"/>
            </a:endParaRPr>
          </a:p>
        </p:txBody>
      </p:sp>
      <p:pic>
        <p:nvPicPr>
          <p:cNvPr id="10" name="Content Placeholder 9">
            <a:extLst>
              <a:ext uri="{FF2B5EF4-FFF2-40B4-BE49-F238E27FC236}">
                <a16:creationId xmlns:a16="http://schemas.microsoft.com/office/drawing/2014/main" id="{7154E472-F754-8CF6-99DC-566AB86410F6}"/>
              </a:ext>
              <a:ext uri="{C183D7F6-B498-43B3-948B-1728B52AA6E4}">
                <adec:decorative xmlns:adec="http://schemas.microsoft.com/office/drawing/2017/decorative" val="1"/>
              </a:ext>
            </a:extLst>
          </p:cNvPr>
          <p:cNvPicPr>
            <a:picLocks noGrp="1" noChangeAspect="1"/>
          </p:cNvPicPr>
          <p:nvPr>
            <p:ph idx="1"/>
          </p:nvPr>
        </p:nvPicPr>
        <p:blipFill>
          <a:blip r:embed="rId5"/>
          <a:stretch>
            <a:fillRect/>
          </a:stretch>
        </p:blipFill>
        <p:spPr>
          <a:xfrm>
            <a:off x="6725807" y="872836"/>
            <a:ext cx="5286084" cy="5597237"/>
          </a:xfrm>
          <a:ln>
            <a:solidFill>
              <a:schemeClr val="tx1"/>
            </a:solidFill>
          </a:ln>
        </p:spPr>
      </p:pic>
      <p:sp>
        <p:nvSpPr>
          <p:cNvPr id="2" name="Slide Number Placeholder 1">
            <a:extLst>
              <a:ext uri="{FF2B5EF4-FFF2-40B4-BE49-F238E27FC236}">
                <a16:creationId xmlns:a16="http://schemas.microsoft.com/office/drawing/2014/main" id="{B53ADA4A-B2B3-8D27-B1C7-756D7606B9A1}"/>
              </a:ext>
              <a:ext uri="{C183D7F6-B498-43B3-948B-1728B52AA6E4}">
                <adec:decorative xmlns:adec="http://schemas.microsoft.com/office/drawing/2017/decorative" val="1"/>
              </a:ext>
            </a:extLst>
          </p:cNvPr>
          <p:cNvSpPr>
            <a:spLocks noGrp="1"/>
          </p:cNvSpPr>
          <p:nvPr>
            <p:ph type="sldNum" sz="quarter" idx="12"/>
          </p:nvPr>
        </p:nvSpPr>
        <p:spPr/>
        <p:txBody>
          <a:bodyPr/>
          <a:lstStyle/>
          <a:p>
            <a:fld id="{0E3FE331-99FE-FC4C-843A-669C9210BAAA}" type="slidenum">
              <a:rPr lang="en-US" smtClean="0"/>
              <a:t>26</a:t>
            </a:fld>
            <a:endParaRPr lang="en-US" dirty="0"/>
          </a:p>
        </p:txBody>
      </p:sp>
    </p:spTree>
    <p:extLst>
      <p:ext uri="{BB962C8B-B14F-4D97-AF65-F5344CB8AC3E}">
        <p14:creationId xmlns:p14="http://schemas.microsoft.com/office/powerpoint/2010/main" val="214290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C2803-D2E4-E986-D2D4-B8D6420E3D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89BADC0-BDCF-D3EA-D711-2418AE744090}"/>
              </a:ext>
            </a:extLst>
          </p:cNvPr>
          <p:cNvSpPr>
            <a:spLocks noGrp="1"/>
          </p:cNvSpPr>
          <p:nvPr>
            <p:ph type="title"/>
          </p:nvPr>
        </p:nvSpPr>
        <p:spPr>
          <a:xfrm>
            <a:off x="497539" y="852676"/>
            <a:ext cx="11282084" cy="809869"/>
          </a:xfrm>
        </p:spPr>
        <p:txBody>
          <a:bodyPr>
            <a:normAutofit/>
          </a:bodyPr>
          <a:lstStyle/>
          <a:p>
            <a:r>
              <a:rPr lang="en-US" dirty="0"/>
              <a:t>Let’s Explore! PreK Classroom Strategies</a:t>
            </a:r>
          </a:p>
        </p:txBody>
      </p:sp>
      <p:sp>
        <p:nvSpPr>
          <p:cNvPr id="5" name="Content Placeholder 4">
            <a:extLst>
              <a:ext uri="{FF2B5EF4-FFF2-40B4-BE49-F238E27FC236}">
                <a16:creationId xmlns:a16="http://schemas.microsoft.com/office/drawing/2014/main" id="{8D34385B-C40B-50CF-5F79-971501A7349D}"/>
              </a:ext>
            </a:extLst>
          </p:cNvPr>
          <p:cNvSpPr>
            <a:spLocks noGrp="1"/>
          </p:cNvSpPr>
          <p:nvPr>
            <p:ph sz="half" idx="13"/>
          </p:nvPr>
        </p:nvSpPr>
        <p:spPr>
          <a:xfrm>
            <a:off x="481730" y="1939630"/>
            <a:ext cx="5614270" cy="4065689"/>
          </a:xfrm>
          <a:ln>
            <a:solidFill>
              <a:schemeClr val="accent1"/>
            </a:solidFill>
          </a:ln>
        </p:spPr>
        <p:txBody>
          <a:bodyPr>
            <a:normAutofit fontScale="85000" lnSpcReduction="20000"/>
          </a:bodyPr>
          <a:lstStyle/>
          <a:p>
            <a:pPr marL="0" indent="0">
              <a:buNone/>
            </a:pPr>
            <a:r>
              <a:rPr lang="en-US" dirty="0">
                <a:solidFill>
                  <a:schemeClr val="tx1"/>
                </a:solidFill>
                <a:latin typeface="Poppins" panose="00000500000000000000" pitchFamily="2" charset="0"/>
                <a:cs typeface="Poppins" panose="00000500000000000000" pitchFamily="2" charset="0"/>
              </a:rPr>
              <a:t>Educators can:</a:t>
            </a:r>
          </a:p>
          <a:p>
            <a:pPr marL="0" indent="0">
              <a:buNone/>
            </a:pPr>
            <a:endParaRPr lang="en-US" dirty="0">
              <a:solidFill>
                <a:schemeClr val="tx1"/>
              </a:solidFill>
              <a:latin typeface="Poppins" panose="00000500000000000000" pitchFamily="2" charset="0"/>
              <a:cs typeface="Poppins" panose="00000500000000000000" pitchFamily="2" charset="0"/>
            </a:endParaRPr>
          </a:p>
          <a:p>
            <a:pPr marL="0" lvl="0" indent="0" eaLnBrk="0" fontAlgn="base" hangingPunct="0">
              <a:lnSpc>
                <a:spcPct val="100000"/>
              </a:lnSpc>
              <a:spcBef>
                <a:spcPct val="0"/>
              </a:spcBef>
              <a:spcAft>
                <a:spcPct val="0"/>
              </a:spcAft>
              <a:buFontTx/>
              <a:buChar char="•"/>
            </a:pPr>
            <a:r>
              <a:rPr lang="en-US" altLang="en-US" b="0" dirty="0">
                <a:solidFill>
                  <a:schemeClr val="tx1"/>
                </a:solidFill>
                <a:latin typeface="Poppins" panose="00000500000000000000" pitchFamily="2" charset="0"/>
                <a:cs typeface="Poppins" panose="00000500000000000000" pitchFamily="2" charset="0"/>
              </a:rPr>
              <a:t>Encourage multiple solutions</a:t>
            </a:r>
          </a:p>
          <a:p>
            <a:pPr marL="0" lvl="0" indent="0" eaLnBrk="0" fontAlgn="base" hangingPunct="0">
              <a:lnSpc>
                <a:spcPct val="100000"/>
              </a:lnSpc>
              <a:spcBef>
                <a:spcPct val="0"/>
              </a:spcBef>
              <a:spcAft>
                <a:spcPct val="0"/>
              </a:spcAft>
              <a:buFontTx/>
              <a:buChar char="•"/>
            </a:pPr>
            <a:endParaRPr lang="en-US" altLang="en-US" b="0" dirty="0">
              <a:solidFill>
                <a:schemeClr val="tx1"/>
              </a:solidFill>
              <a:latin typeface="Poppins" panose="00000500000000000000" pitchFamily="2" charset="0"/>
              <a:cs typeface="Poppins" panose="00000500000000000000" pitchFamily="2" charset="0"/>
            </a:endParaRPr>
          </a:p>
          <a:p>
            <a:pPr marL="0" lvl="0" indent="0" eaLnBrk="0" fontAlgn="base" hangingPunct="0">
              <a:lnSpc>
                <a:spcPct val="100000"/>
              </a:lnSpc>
              <a:spcBef>
                <a:spcPct val="0"/>
              </a:spcBef>
              <a:spcAft>
                <a:spcPct val="0"/>
              </a:spcAft>
              <a:buFontTx/>
              <a:buChar char="•"/>
            </a:pPr>
            <a:r>
              <a:rPr lang="en-US" altLang="en-US" b="0" dirty="0">
                <a:solidFill>
                  <a:schemeClr val="tx1"/>
                </a:solidFill>
                <a:latin typeface="Poppins" panose="00000500000000000000" pitchFamily="2" charset="0"/>
                <a:cs typeface="Poppins" panose="00000500000000000000" pitchFamily="2" charset="0"/>
              </a:rPr>
              <a:t>Ask children to explain their own </a:t>
            </a:r>
          </a:p>
          <a:p>
            <a:pPr marL="0" lvl="0" indent="0" eaLnBrk="0" fontAlgn="base" hangingPunct="0">
              <a:lnSpc>
                <a:spcPct val="100000"/>
              </a:lnSpc>
              <a:spcBef>
                <a:spcPct val="0"/>
              </a:spcBef>
              <a:spcAft>
                <a:spcPct val="0"/>
              </a:spcAft>
              <a:buNone/>
            </a:pPr>
            <a:r>
              <a:rPr lang="en-US" altLang="en-US" b="0" dirty="0">
                <a:solidFill>
                  <a:schemeClr val="tx1"/>
                </a:solidFill>
                <a:latin typeface="Poppins" panose="00000500000000000000" pitchFamily="2" charset="0"/>
                <a:cs typeface="Poppins" panose="00000500000000000000" pitchFamily="2" charset="0"/>
              </a:rPr>
              <a:t> thinking</a:t>
            </a:r>
          </a:p>
          <a:p>
            <a:pPr marL="0" lvl="0" indent="0" eaLnBrk="0" fontAlgn="base" hangingPunct="0">
              <a:lnSpc>
                <a:spcPct val="100000"/>
              </a:lnSpc>
              <a:spcBef>
                <a:spcPct val="0"/>
              </a:spcBef>
              <a:spcAft>
                <a:spcPct val="0"/>
              </a:spcAft>
              <a:buFontTx/>
              <a:buChar char="•"/>
            </a:pPr>
            <a:endParaRPr lang="en-US" altLang="en-US" b="0" dirty="0">
              <a:solidFill>
                <a:schemeClr val="tx1"/>
              </a:solidFill>
              <a:latin typeface="Poppins" panose="00000500000000000000" pitchFamily="2" charset="0"/>
              <a:cs typeface="Poppins" panose="00000500000000000000" pitchFamily="2" charset="0"/>
            </a:endParaRPr>
          </a:p>
          <a:p>
            <a:pPr marL="0" lvl="0" indent="0" eaLnBrk="0" fontAlgn="base" hangingPunct="0">
              <a:lnSpc>
                <a:spcPct val="100000"/>
              </a:lnSpc>
              <a:spcBef>
                <a:spcPct val="0"/>
              </a:spcBef>
              <a:spcAft>
                <a:spcPct val="0"/>
              </a:spcAft>
              <a:buFontTx/>
              <a:buChar char="•"/>
            </a:pPr>
            <a:r>
              <a:rPr lang="en-US" altLang="en-US" b="0" dirty="0">
                <a:solidFill>
                  <a:schemeClr val="tx1"/>
                </a:solidFill>
                <a:latin typeface="Poppins" panose="00000500000000000000" pitchFamily="2" charset="0"/>
                <a:cs typeface="Poppins" panose="00000500000000000000" pitchFamily="2" charset="0"/>
              </a:rPr>
              <a:t>Encourage children to make</a:t>
            </a:r>
          </a:p>
          <a:p>
            <a:pPr marL="0" lvl="0" indent="0" eaLnBrk="0" fontAlgn="base" hangingPunct="0">
              <a:lnSpc>
                <a:spcPct val="100000"/>
              </a:lnSpc>
              <a:spcBef>
                <a:spcPct val="0"/>
              </a:spcBef>
              <a:spcAft>
                <a:spcPct val="0"/>
              </a:spcAft>
              <a:buNone/>
            </a:pPr>
            <a:r>
              <a:rPr lang="en-US" altLang="en-US" b="0" dirty="0">
                <a:solidFill>
                  <a:schemeClr val="tx1"/>
                </a:solidFill>
                <a:latin typeface="Poppins" panose="00000500000000000000" pitchFamily="2" charset="0"/>
                <a:cs typeface="Poppins" panose="00000500000000000000" pitchFamily="2" charset="0"/>
              </a:rPr>
              <a:t>  predictions</a:t>
            </a:r>
          </a:p>
          <a:p>
            <a:pPr marL="0" lvl="0" indent="0" eaLnBrk="0" fontAlgn="base" hangingPunct="0">
              <a:lnSpc>
                <a:spcPct val="100000"/>
              </a:lnSpc>
              <a:spcBef>
                <a:spcPct val="0"/>
              </a:spcBef>
              <a:spcAft>
                <a:spcPct val="0"/>
              </a:spcAft>
              <a:buNone/>
            </a:pPr>
            <a:endParaRPr lang="en-US" altLang="en-US" b="0" dirty="0">
              <a:solidFill>
                <a:schemeClr val="tx1"/>
              </a:solidFill>
              <a:latin typeface="Poppins" panose="00000500000000000000" pitchFamily="2" charset="0"/>
              <a:cs typeface="Poppins" panose="00000500000000000000" pitchFamily="2" charset="0"/>
            </a:endParaRPr>
          </a:p>
          <a:p>
            <a:pPr marL="0" lvl="0" indent="0" eaLnBrk="0" fontAlgn="base" hangingPunct="0">
              <a:lnSpc>
                <a:spcPct val="100000"/>
              </a:lnSpc>
              <a:spcBef>
                <a:spcPct val="0"/>
              </a:spcBef>
              <a:spcAft>
                <a:spcPct val="0"/>
              </a:spcAft>
              <a:buFontTx/>
              <a:buChar char="•"/>
            </a:pPr>
            <a:r>
              <a:rPr lang="en-US" altLang="en-US" b="0" dirty="0">
                <a:solidFill>
                  <a:schemeClr val="tx1"/>
                </a:solidFill>
                <a:latin typeface="Poppins" panose="00000500000000000000" pitchFamily="2" charset="0"/>
                <a:cs typeface="Poppins" panose="00000500000000000000" pitchFamily="2" charset="0"/>
              </a:rPr>
              <a:t>Extend learning beyond the</a:t>
            </a:r>
          </a:p>
          <a:p>
            <a:pPr marL="0" lvl="0" indent="0" eaLnBrk="0" fontAlgn="base" hangingPunct="0">
              <a:lnSpc>
                <a:spcPct val="100000"/>
              </a:lnSpc>
              <a:spcBef>
                <a:spcPct val="0"/>
              </a:spcBef>
              <a:spcAft>
                <a:spcPct val="0"/>
              </a:spcAft>
              <a:buNone/>
            </a:pPr>
            <a:r>
              <a:rPr lang="en-US" altLang="en-US" b="0" dirty="0">
                <a:solidFill>
                  <a:schemeClr val="tx1"/>
                </a:solidFill>
                <a:latin typeface="Poppins" panose="00000500000000000000" pitchFamily="2" charset="0"/>
                <a:cs typeface="Poppins" panose="00000500000000000000" pitchFamily="2" charset="0"/>
              </a:rPr>
              <a:t>  activity</a:t>
            </a:r>
          </a:p>
          <a:p>
            <a:pPr marL="0" indent="0">
              <a:buNone/>
            </a:pPr>
            <a:endParaRPr lang="en-US" dirty="0">
              <a:latin typeface="Poppins" panose="00000500000000000000" pitchFamily="2" charset="0"/>
              <a:cs typeface="Poppins" panose="00000500000000000000" pitchFamily="2"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2" name="Content Placeholder 1">
            <a:extLst>
              <a:ext uri="{FF2B5EF4-FFF2-40B4-BE49-F238E27FC236}">
                <a16:creationId xmlns:a16="http://schemas.microsoft.com/office/drawing/2014/main" id="{0C2888D5-C026-5312-3D46-ED7ED3BF1164}"/>
              </a:ext>
            </a:extLst>
          </p:cNvPr>
          <p:cNvSpPr>
            <a:spLocks noGrp="1"/>
          </p:cNvSpPr>
          <p:nvPr>
            <p:ph sz="half" idx="2"/>
          </p:nvPr>
        </p:nvSpPr>
        <p:spPr>
          <a:xfrm>
            <a:off x="6483927" y="1939637"/>
            <a:ext cx="5295694" cy="4065689"/>
          </a:xfrm>
          <a:ln>
            <a:solidFill>
              <a:schemeClr val="accent1"/>
            </a:solidFill>
          </a:ln>
        </p:spPr>
        <p:txBody>
          <a:bodyPr>
            <a:normAutofit/>
          </a:bodyPr>
          <a:lstStyle/>
          <a:p>
            <a:pPr marL="0" indent="0">
              <a:buNone/>
            </a:pPr>
            <a:r>
              <a:rPr lang="en-US" sz="2400" dirty="0">
                <a:solidFill>
                  <a:schemeClr val="tx1"/>
                </a:solidFill>
                <a:latin typeface="Poppins" panose="00000500000000000000" pitchFamily="2" charset="0"/>
                <a:cs typeface="Poppins" panose="00000500000000000000" pitchFamily="2" charset="0"/>
              </a:rPr>
              <a:t>Examples:</a:t>
            </a:r>
          </a:p>
          <a:p>
            <a:pPr marL="0" indent="0">
              <a:buNone/>
            </a:pPr>
            <a:endParaRPr lang="en-US" sz="2400" b="0" dirty="0">
              <a:solidFill>
                <a:schemeClr val="tx1"/>
              </a:solidFill>
              <a:latin typeface="Poppins" panose="00000500000000000000" pitchFamily="2" charset="0"/>
              <a:cs typeface="Poppins" panose="00000500000000000000" pitchFamily="2" charset="0"/>
            </a:endParaRPr>
          </a:p>
          <a:p>
            <a:pPr marL="0" indent="0">
              <a:buNone/>
            </a:pPr>
            <a:r>
              <a:rPr lang="en-US" sz="2400" b="0" dirty="0">
                <a:solidFill>
                  <a:schemeClr val="tx1"/>
                </a:solidFill>
                <a:latin typeface="Poppins" panose="00000500000000000000" pitchFamily="2" charset="0"/>
                <a:cs typeface="Poppins" panose="00000500000000000000" pitchFamily="2" charset="0"/>
              </a:rPr>
              <a:t>“Why do you think that happened?”</a:t>
            </a:r>
          </a:p>
          <a:p>
            <a:pPr marL="0" indent="0">
              <a:buNone/>
            </a:pPr>
            <a:br>
              <a:rPr lang="en-US" sz="2400" b="0" dirty="0">
                <a:solidFill>
                  <a:schemeClr val="tx1"/>
                </a:solidFill>
                <a:latin typeface="Poppins" panose="00000500000000000000" pitchFamily="2" charset="0"/>
                <a:cs typeface="Poppins" panose="00000500000000000000" pitchFamily="2" charset="0"/>
              </a:rPr>
            </a:br>
            <a:r>
              <a:rPr lang="en-US" sz="2400" b="0" dirty="0">
                <a:solidFill>
                  <a:schemeClr val="tx1"/>
                </a:solidFill>
                <a:latin typeface="Poppins" panose="00000500000000000000" pitchFamily="2" charset="0"/>
                <a:cs typeface="Poppins" panose="00000500000000000000" pitchFamily="2" charset="0"/>
              </a:rPr>
              <a:t>“What might happen if we tried it another way?”</a:t>
            </a:r>
          </a:p>
        </p:txBody>
      </p:sp>
      <p:sp>
        <p:nvSpPr>
          <p:cNvPr id="3" name="Slide Number Placeholder 2">
            <a:extLst>
              <a:ext uri="{FF2B5EF4-FFF2-40B4-BE49-F238E27FC236}">
                <a16:creationId xmlns:a16="http://schemas.microsoft.com/office/drawing/2014/main" id="{A2403A05-D61B-3EBA-34C7-D50433B1B141}"/>
              </a:ext>
              <a:ext uri="{C183D7F6-B498-43B3-948B-1728B52AA6E4}">
                <adec:decorative xmlns:adec="http://schemas.microsoft.com/office/drawing/2017/decorative" val="1"/>
              </a:ext>
            </a:extLst>
          </p:cNvPr>
          <p:cNvSpPr>
            <a:spLocks noGrp="1"/>
          </p:cNvSpPr>
          <p:nvPr>
            <p:ph type="sldNum" sz="quarter" idx="12"/>
          </p:nvPr>
        </p:nvSpPr>
        <p:spPr/>
        <p:txBody>
          <a:bodyPr/>
          <a:lstStyle/>
          <a:p>
            <a:fld id="{0E3FE331-99FE-FC4C-843A-669C9210BAAA}" type="slidenum">
              <a:rPr lang="en-US" smtClean="0"/>
              <a:t>27</a:t>
            </a:fld>
            <a:endParaRPr lang="en-US" dirty="0"/>
          </a:p>
        </p:txBody>
      </p:sp>
    </p:spTree>
    <p:extLst>
      <p:ext uri="{BB962C8B-B14F-4D97-AF65-F5344CB8AC3E}">
        <p14:creationId xmlns:p14="http://schemas.microsoft.com/office/powerpoint/2010/main" val="3864638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8EE2E-7E1C-7052-0AA5-215502BFA1C4}"/>
              </a:ext>
            </a:extLst>
          </p:cNvPr>
          <p:cNvSpPr>
            <a:spLocks noGrp="1"/>
          </p:cNvSpPr>
          <p:nvPr>
            <p:ph type="ctrTitle"/>
          </p:nvPr>
        </p:nvSpPr>
        <p:spPr>
          <a:xfrm>
            <a:off x="914400" y="1868558"/>
            <a:ext cx="10363200" cy="815628"/>
          </a:xfrm>
        </p:spPr>
        <p:txBody>
          <a:bodyPr/>
          <a:lstStyle/>
          <a:p>
            <a:r>
              <a:rPr lang="en-US" dirty="0"/>
              <a:t>Stretching Thinking</a:t>
            </a:r>
          </a:p>
        </p:txBody>
      </p:sp>
      <p:sp>
        <p:nvSpPr>
          <p:cNvPr id="3" name="Subtitle 2">
            <a:extLst>
              <a:ext uri="{FF2B5EF4-FFF2-40B4-BE49-F238E27FC236}">
                <a16:creationId xmlns:a16="http://schemas.microsoft.com/office/drawing/2014/main" id="{3B9D933C-77F3-A214-23B3-DDCBD601F1C4}"/>
              </a:ext>
            </a:extLst>
          </p:cNvPr>
          <p:cNvSpPr>
            <a:spLocks noGrp="1"/>
          </p:cNvSpPr>
          <p:nvPr>
            <p:ph type="subTitle" idx="1"/>
          </p:nvPr>
        </p:nvSpPr>
        <p:spPr>
          <a:xfrm>
            <a:off x="1524000" y="2862470"/>
            <a:ext cx="9144000" cy="3220278"/>
          </a:xfrm>
        </p:spPr>
        <p:txBody>
          <a:bodyPr/>
          <a:lstStyle/>
          <a:p>
            <a:r>
              <a:rPr lang="en-US" dirty="0">
                <a:latin typeface="Poppins" panose="00000500000000000000" pitchFamily="2" charset="0"/>
                <a:cs typeface="Poppins" panose="00000500000000000000" pitchFamily="2" charset="0"/>
              </a:rPr>
              <a:t>Using the Chat Box to provide your response to: </a:t>
            </a:r>
          </a:p>
          <a:p>
            <a:endParaRPr lang="en-US" sz="2800" dirty="0">
              <a:latin typeface="Poppins" panose="00000500000000000000" pitchFamily="2" charset="0"/>
              <a:cs typeface="Poppins" panose="00000500000000000000" pitchFamily="2" charset="0"/>
            </a:endParaRPr>
          </a:p>
          <a:p>
            <a:endParaRPr lang="en-US" sz="2800" dirty="0">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B9F2A772-D339-5D97-1FD2-6C90C97CEFD3}"/>
              </a:ext>
            </a:extLst>
          </p:cNvPr>
          <p:cNvSpPr txBox="1"/>
          <p:nvPr/>
        </p:nvSpPr>
        <p:spPr>
          <a:xfrm>
            <a:off x="1524000" y="4121405"/>
            <a:ext cx="9476509" cy="1569660"/>
          </a:xfrm>
          <a:prstGeom prst="rect">
            <a:avLst/>
          </a:prstGeom>
          <a:noFill/>
        </p:spPr>
        <p:txBody>
          <a:bodyPr wrap="square">
            <a:spAutoFit/>
          </a:bodyPr>
          <a:lstStyle/>
          <a:p>
            <a:r>
              <a:rPr lang="en-US" sz="3200" dirty="0">
                <a:latin typeface="Poppins" panose="00000500000000000000" pitchFamily="2" charset="0"/>
                <a:cs typeface="Poppins" panose="00000500000000000000" pitchFamily="2" charset="0"/>
              </a:rPr>
              <a:t>Think of a recent activity. How could you </a:t>
            </a:r>
            <a:r>
              <a:rPr lang="en-US" sz="3200" b="1" dirty="0">
                <a:latin typeface="Poppins" panose="00000500000000000000" pitchFamily="2" charset="0"/>
                <a:cs typeface="Poppins" panose="00000500000000000000" pitchFamily="2" charset="0"/>
              </a:rPr>
              <a:t>stretch children’s thinking </a:t>
            </a:r>
            <a:r>
              <a:rPr lang="en-US" sz="3200" dirty="0">
                <a:latin typeface="Poppins" panose="00000500000000000000" pitchFamily="2" charset="0"/>
                <a:cs typeface="Poppins" panose="00000500000000000000" pitchFamily="2" charset="0"/>
              </a:rPr>
              <a:t>by asking “why” or “what if”?</a:t>
            </a:r>
          </a:p>
        </p:txBody>
      </p:sp>
      <p:pic>
        <p:nvPicPr>
          <p:cNvPr id="4100" name="Picture 4">
            <a:extLst>
              <a:ext uri="{FF2B5EF4-FFF2-40B4-BE49-F238E27FC236}">
                <a16:creationId xmlns:a16="http://schemas.microsoft.com/office/drawing/2014/main" id="{F21B7BF7-4435-2193-6E54-27E5499E433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64" y="1868558"/>
            <a:ext cx="1887190" cy="188719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63546EF0-09C9-6585-F20B-D6BB827ECF5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7659" y="1868558"/>
            <a:ext cx="1887190" cy="1887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985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0A0FF-C070-FB8D-A6B6-EC14C073F43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596EE52-8141-C8FB-CD64-00F959BB2C95}"/>
              </a:ext>
            </a:extLst>
          </p:cNvPr>
          <p:cNvSpPr>
            <a:spLocks noGrp="1"/>
          </p:cNvSpPr>
          <p:nvPr>
            <p:ph type="title"/>
          </p:nvPr>
        </p:nvSpPr>
        <p:spPr>
          <a:xfrm>
            <a:off x="468783" y="579506"/>
            <a:ext cx="11598981" cy="932057"/>
          </a:xfrm>
        </p:spPr>
        <p:txBody>
          <a:bodyPr>
            <a:normAutofit/>
          </a:bodyPr>
          <a:lstStyle/>
          <a:p>
            <a:pPr algn="ctr"/>
            <a:r>
              <a:rPr lang="en-US" sz="3600" dirty="0">
                <a:latin typeface="Poppins" panose="00000500000000000000" pitchFamily="2" charset="0"/>
                <a:cs typeface="Poppins" panose="00000500000000000000" pitchFamily="2" charset="0"/>
              </a:rPr>
              <a:t>PreK – Concept Development (CD)</a:t>
            </a:r>
            <a:endParaRPr lang="en-US" sz="3600" strike="sngStrike" dirty="0">
              <a:latin typeface="Poppins" panose="00000500000000000000" pitchFamily="2" charset="0"/>
              <a:cs typeface="Poppins" panose="00000500000000000000" pitchFamily="2" charset="0"/>
            </a:endParaRPr>
          </a:p>
        </p:txBody>
      </p:sp>
      <p:sp>
        <p:nvSpPr>
          <p:cNvPr id="5" name="Slide Number Placeholder 4">
            <a:extLst>
              <a:ext uri="{FF2B5EF4-FFF2-40B4-BE49-F238E27FC236}">
                <a16:creationId xmlns:a16="http://schemas.microsoft.com/office/drawing/2014/main" id="{16676B98-2F64-AB8C-E34C-1527B75D58E2}"/>
              </a:ext>
            </a:extLst>
          </p:cNvPr>
          <p:cNvSpPr>
            <a:spLocks noGrp="1"/>
          </p:cNvSpPr>
          <p:nvPr>
            <p:ph type="sldNum" sz="quarter" idx="12"/>
          </p:nvPr>
        </p:nvSpPr>
        <p:spPr/>
        <p:txBody>
          <a:bodyPr/>
          <a:lstStyle/>
          <a:p>
            <a:fld id="{0E3FE331-99FE-FC4C-843A-669C9210BAAA}" type="slidenum">
              <a:rPr lang="en-US" smtClean="0"/>
              <a:t>29</a:t>
            </a:fld>
            <a:endParaRPr lang="en-US" dirty="0"/>
          </a:p>
        </p:txBody>
      </p:sp>
      <p:sp>
        <p:nvSpPr>
          <p:cNvPr id="6" name="Rectangle 1">
            <a:extLst>
              <a:ext uri="{FF2B5EF4-FFF2-40B4-BE49-F238E27FC236}">
                <a16:creationId xmlns:a16="http://schemas.microsoft.com/office/drawing/2014/main" id="{00028AF4-457C-0D1A-E86C-3E7B34E8719F}"/>
              </a:ext>
            </a:extLst>
          </p:cNvPr>
          <p:cNvSpPr>
            <a:spLocks noGrp="1" noChangeArrowheads="1"/>
          </p:cNvSpPr>
          <p:nvPr>
            <p:ph sz="half" idx="13"/>
          </p:nvPr>
        </p:nvSpPr>
        <p:spPr bwMode="auto">
          <a:xfrm>
            <a:off x="264816" y="1417851"/>
            <a:ext cx="6135983" cy="6473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en-US" sz="2400" dirty="0">
                <a:latin typeface="Poppins" panose="00000500000000000000" pitchFamily="2" charset="0"/>
                <a:cs typeface="Poppins" panose="00000500000000000000" pitchFamily="2" charset="0"/>
              </a:rPr>
              <a:t>Scenario:</a:t>
            </a:r>
          </a:p>
          <a:p>
            <a:pPr marL="0" indent="0">
              <a:lnSpc>
                <a:spcPct val="100000"/>
              </a:lnSpc>
              <a:spcBef>
                <a:spcPts val="600"/>
              </a:spcBef>
              <a:spcAft>
                <a:spcPts val="600"/>
              </a:spcAft>
              <a:buNone/>
            </a:pPr>
            <a:r>
              <a:rPr lang="en-US" sz="2400" b="0" dirty="0">
                <a:solidFill>
                  <a:schemeClr val="tx1"/>
                </a:solidFill>
                <a:latin typeface="Poppins" panose="00000500000000000000" pitchFamily="2" charset="0"/>
                <a:cs typeface="Poppins" panose="00000500000000000000" pitchFamily="2" charset="0"/>
              </a:rPr>
              <a:t>Children are rolling different objects down a ramp.</a:t>
            </a:r>
          </a:p>
          <a:p>
            <a:pPr marL="0" indent="0">
              <a:lnSpc>
                <a:spcPct val="100000"/>
              </a:lnSpc>
              <a:spcBef>
                <a:spcPts val="600"/>
              </a:spcBef>
              <a:spcAft>
                <a:spcPts val="600"/>
              </a:spcAft>
              <a:buNone/>
            </a:pPr>
            <a:r>
              <a:rPr lang="en-US" sz="2400" u="sng" dirty="0">
                <a:solidFill>
                  <a:schemeClr val="tx1"/>
                </a:solidFill>
                <a:latin typeface="Poppins" panose="00000500000000000000" pitchFamily="2" charset="0"/>
                <a:cs typeface="Poppins" panose="00000500000000000000" pitchFamily="2" charset="0"/>
              </a:rPr>
              <a:t>Educator’s Prompts:</a:t>
            </a:r>
          </a:p>
          <a:p>
            <a:pPr marL="0" lvl="0" indent="0" eaLnBrk="0" fontAlgn="base" hangingPunct="0">
              <a:lnSpc>
                <a:spcPct val="100000"/>
              </a:lnSpc>
              <a:spcBef>
                <a:spcPct val="0"/>
              </a:spcBef>
              <a:spcAft>
                <a:spcPct val="0"/>
              </a:spcAft>
              <a:buFontTx/>
              <a:buChar char="•"/>
            </a:pPr>
            <a:r>
              <a:rPr lang="en-US" altLang="en-US" sz="2400" b="0" dirty="0">
                <a:solidFill>
                  <a:schemeClr val="tx1"/>
                </a:solidFill>
                <a:latin typeface="Poppins" panose="00000500000000000000" pitchFamily="2" charset="0"/>
                <a:cs typeface="Poppins" panose="00000500000000000000" pitchFamily="2" charset="0"/>
              </a:rPr>
              <a:t>“Why do you think this one went faster?”</a:t>
            </a:r>
          </a:p>
          <a:p>
            <a:pPr marL="0" lvl="0" indent="0" eaLnBrk="0" fontAlgn="base" hangingPunct="0">
              <a:lnSpc>
                <a:spcPct val="100000"/>
              </a:lnSpc>
              <a:spcBef>
                <a:spcPct val="0"/>
              </a:spcBef>
              <a:spcAft>
                <a:spcPct val="0"/>
              </a:spcAft>
              <a:buFontTx/>
              <a:buChar char="•"/>
            </a:pPr>
            <a:endParaRPr lang="en-US" altLang="en-US" sz="2400" b="0" dirty="0">
              <a:solidFill>
                <a:schemeClr val="tx1"/>
              </a:solidFill>
              <a:latin typeface="Poppins" panose="00000500000000000000" pitchFamily="2" charset="0"/>
              <a:cs typeface="Poppins" panose="00000500000000000000" pitchFamily="2" charset="0"/>
            </a:endParaRPr>
          </a:p>
          <a:p>
            <a:pPr marL="0" lvl="0" indent="0" eaLnBrk="0" fontAlgn="base" hangingPunct="0">
              <a:lnSpc>
                <a:spcPct val="100000"/>
              </a:lnSpc>
              <a:spcBef>
                <a:spcPct val="0"/>
              </a:spcBef>
              <a:spcAft>
                <a:spcPct val="0"/>
              </a:spcAft>
              <a:buFontTx/>
              <a:buChar char="•"/>
            </a:pPr>
            <a:r>
              <a:rPr lang="en-US" altLang="en-US" sz="2400" b="0" dirty="0">
                <a:solidFill>
                  <a:schemeClr val="tx1"/>
                </a:solidFill>
                <a:latin typeface="Poppins" panose="00000500000000000000" pitchFamily="2" charset="0"/>
                <a:cs typeface="Poppins" panose="00000500000000000000" pitchFamily="2" charset="0"/>
              </a:rPr>
              <a:t>“What could we change to make it go slower?”</a:t>
            </a:r>
          </a:p>
          <a:p>
            <a:pPr marL="0" lvl="0" indent="0" eaLnBrk="0" fontAlgn="base" hangingPunct="0">
              <a:lnSpc>
                <a:spcPct val="100000"/>
              </a:lnSpc>
              <a:spcBef>
                <a:spcPct val="0"/>
              </a:spcBef>
              <a:spcAft>
                <a:spcPct val="0"/>
              </a:spcAft>
              <a:buFontTx/>
              <a:buChar char="•"/>
            </a:pPr>
            <a:endParaRPr lang="en-US" altLang="en-US" sz="2400" b="0" dirty="0">
              <a:solidFill>
                <a:schemeClr val="tx1"/>
              </a:solidFill>
              <a:latin typeface="Poppins" panose="00000500000000000000" pitchFamily="2" charset="0"/>
              <a:cs typeface="Poppins" panose="00000500000000000000" pitchFamily="2" charset="0"/>
            </a:endParaRPr>
          </a:p>
          <a:p>
            <a:pPr marL="0" lvl="0" indent="0" eaLnBrk="0" fontAlgn="base" hangingPunct="0">
              <a:lnSpc>
                <a:spcPct val="100000"/>
              </a:lnSpc>
              <a:spcBef>
                <a:spcPct val="0"/>
              </a:spcBef>
              <a:spcAft>
                <a:spcPct val="0"/>
              </a:spcAft>
              <a:buFontTx/>
              <a:buChar char="•"/>
            </a:pPr>
            <a:r>
              <a:rPr lang="en-US" altLang="en-US" sz="2400" b="0" dirty="0">
                <a:solidFill>
                  <a:schemeClr val="tx1"/>
                </a:solidFill>
                <a:latin typeface="Poppins" panose="00000500000000000000" pitchFamily="2" charset="0"/>
                <a:cs typeface="Poppins" panose="00000500000000000000" pitchFamily="2" charset="0"/>
              </a:rPr>
              <a:t>“How are these objects the same and different?”</a:t>
            </a:r>
          </a:p>
          <a:p>
            <a:pPr marL="0" indent="0">
              <a:lnSpc>
                <a:spcPct val="100000"/>
              </a:lnSpc>
              <a:spcBef>
                <a:spcPts val="600"/>
              </a:spcBef>
              <a:spcAft>
                <a:spcPts val="600"/>
              </a:spcAft>
              <a:buNone/>
            </a:pPr>
            <a:endParaRPr lang="en-US" sz="2000" b="0" u="sng" dirty="0">
              <a:latin typeface="Poppins" panose="00000500000000000000" pitchFamily="2" charset="0"/>
              <a:cs typeface="Poppins" panose="00000500000000000000" pitchFamily="2" charset="0"/>
            </a:endParaRPr>
          </a:p>
          <a:p>
            <a:pPr marL="0" indent="0">
              <a:lnSpc>
                <a:spcPct val="100000"/>
              </a:lnSpc>
              <a:spcBef>
                <a:spcPts val="600"/>
              </a:spcBef>
              <a:spcAft>
                <a:spcPts val="600"/>
              </a:spcAft>
              <a:buNone/>
            </a:pPr>
            <a:endParaRPr lang="en-US" sz="2000" b="0" u="sng" dirty="0">
              <a:latin typeface="Poppins" panose="00000500000000000000" pitchFamily="2" charset="0"/>
              <a:cs typeface="Poppins" panose="00000500000000000000" pitchFamily="2" charset="0"/>
            </a:endParaRPr>
          </a:p>
          <a:p>
            <a:pPr marL="0" indent="0">
              <a:buNone/>
            </a:pPr>
            <a:endParaRPr lang="en-US" sz="1800" dirty="0">
              <a:latin typeface="Poppins" panose="00000500000000000000" pitchFamily="2" charset="0"/>
              <a:cs typeface="Poppins" panose="00000500000000000000" pitchFamily="2" charset="0"/>
            </a:endParaRPr>
          </a:p>
          <a:p>
            <a:pPr marL="0" indent="0">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5D4FC27E-86FD-8B17-A090-B443CCB6643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71855" y="1848259"/>
            <a:ext cx="4281055" cy="4508092"/>
          </a:xfrm>
          <a:prstGeom prst="rect">
            <a:avLst/>
          </a:prstGeom>
          <a:ln>
            <a:noFill/>
          </a:ln>
          <a:effectLst>
            <a:softEdge rad="112500"/>
          </a:effectLst>
        </p:spPr>
      </p:pic>
    </p:spTree>
    <p:extLst>
      <p:ext uri="{BB962C8B-B14F-4D97-AF65-F5344CB8AC3E}">
        <p14:creationId xmlns:p14="http://schemas.microsoft.com/office/powerpoint/2010/main" val="536854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2553C9E-0999-3A41-B7E5-E25D29E23782}"/>
              </a:ext>
              <a:ext uri="{C183D7F6-B498-43B3-948B-1728B52AA6E4}">
                <adec:decorative xmlns:adec="http://schemas.microsoft.com/office/drawing/2017/decorative" val="0"/>
              </a:ext>
            </a:extLst>
          </p:cNvPr>
          <p:cNvSpPr>
            <a:spLocks noGrp="1"/>
          </p:cNvSpPr>
          <p:nvPr>
            <p:ph type="title" idx="4294967295"/>
          </p:nvPr>
        </p:nvSpPr>
        <p:spPr>
          <a:xfrm>
            <a:off x="515938" y="1701800"/>
            <a:ext cx="11160125" cy="4943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568"/>
                </a:solidFill>
                <a:effectLst/>
                <a:uLnTx/>
                <a:uFillTx/>
                <a:latin typeface="Poppins" panose="00000500000000000000" pitchFamily="2" charset="0"/>
                <a:ea typeface="+mn-ea"/>
                <a:cs typeface="Poppins" panose="00000500000000000000" pitchFamily="2" charset="0"/>
              </a:rPr>
              <a:t>From Curiosity to Critical Thinking: How Facilitating Learning Grows into Deep Thinking</a:t>
            </a:r>
          </a:p>
        </p:txBody>
      </p:sp>
      <p:cxnSp>
        <p:nvCxnSpPr>
          <p:cNvPr id="4" name="Straight Connector 3">
            <a:extLst>
              <a:ext uri="{FF2B5EF4-FFF2-40B4-BE49-F238E27FC236}">
                <a16:creationId xmlns:a16="http://schemas.microsoft.com/office/drawing/2014/main" id="{345AD835-D091-71DD-AD82-750C0F35F0DB}"/>
              </a:ext>
              <a:ext uri="{C183D7F6-B498-43B3-948B-1728B52AA6E4}">
                <adec:decorative xmlns:adec="http://schemas.microsoft.com/office/drawing/2017/decorative" val="1"/>
              </a:ext>
            </a:extLst>
          </p:cNvPr>
          <p:cNvCxnSpPr>
            <a:cxnSpLocks/>
          </p:cNvCxnSpPr>
          <p:nvPr/>
        </p:nvCxnSpPr>
        <p:spPr>
          <a:xfrm>
            <a:off x="4959382" y="5121137"/>
            <a:ext cx="1920812" cy="0"/>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A58B5079-54B8-1A33-C942-2E5BCCE6E06D}"/>
              </a:ext>
            </a:extLst>
          </p:cNvPr>
          <p:cNvSpPr txBox="1"/>
          <p:nvPr/>
        </p:nvSpPr>
        <p:spPr>
          <a:xfrm>
            <a:off x="3261263" y="5190894"/>
            <a:ext cx="5317047" cy="1477328"/>
          </a:xfrm>
          <a:prstGeom prst="rect">
            <a:avLst/>
          </a:prstGeom>
          <a:noFill/>
        </p:spPr>
        <p:txBody>
          <a:bodyPr wrap="square" rtlCol="0">
            <a:spAutoFit/>
          </a:bodyPr>
          <a:lstStyle/>
          <a:p>
            <a:pPr algn="ctr"/>
            <a:r>
              <a:rPr lang="en-US" dirty="0"/>
              <a:t>   </a:t>
            </a:r>
            <a:r>
              <a:rPr lang="en-US" dirty="0">
                <a:latin typeface="Poppins" panose="00000500000000000000" pitchFamily="2" charset="0"/>
                <a:cs typeface="Poppins" panose="00000500000000000000" pitchFamily="2" charset="0"/>
              </a:rPr>
              <a:t>March 26, 2026 @1pm</a:t>
            </a:r>
          </a:p>
          <a:p>
            <a:pPr algn="ctr"/>
            <a:endParaRPr lang="en-US" dirty="0">
              <a:latin typeface="Poppins" panose="00000500000000000000" pitchFamily="2" charset="0"/>
              <a:cs typeface="Poppins" panose="00000500000000000000" pitchFamily="2" charset="0"/>
            </a:endParaRPr>
          </a:p>
          <a:p>
            <a:pPr algn="ctr"/>
            <a:r>
              <a:rPr lang="en-US" dirty="0">
                <a:latin typeface="Poppins" panose="00000500000000000000" pitchFamily="2" charset="0"/>
                <a:cs typeface="Poppins" panose="00000500000000000000" pitchFamily="2" charset="0"/>
              </a:rPr>
              <a:t> Dr. Tara L. Scott</a:t>
            </a:r>
          </a:p>
          <a:p>
            <a:pPr algn="ctr"/>
            <a:endParaRPr lang="en-US" dirty="0">
              <a:latin typeface="Poppins" panose="00000500000000000000" pitchFamily="2" charset="0"/>
              <a:cs typeface="Poppins" panose="00000500000000000000" pitchFamily="2" charset="0"/>
            </a:endParaRPr>
          </a:p>
          <a:p>
            <a:pPr algn="ctr"/>
            <a:r>
              <a:rPr lang="en-US" dirty="0">
                <a:latin typeface="Poppins" panose="00000500000000000000" pitchFamily="2" charset="0"/>
                <a:cs typeface="Poppins" panose="00000500000000000000" pitchFamily="2" charset="0"/>
              </a:rPr>
              <a:t>Virginia Early Childhood Consultation (VECC)</a:t>
            </a:r>
          </a:p>
        </p:txBody>
      </p:sp>
      <p:pic>
        <p:nvPicPr>
          <p:cNvPr id="3074" name="Picture 2">
            <a:extLst>
              <a:ext uri="{FF2B5EF4-FFF2-40B4-BE49-F238E27FC236}">
                <a16:creationId xmlns:a16="http://schemas.microsoft.com/office/drawing/2014/main" id="{CF7EBCF6-C9E9-CF22-B33C-86571CBCB37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465" y="2767327"/>
            <a:ext cx="3825094" cy="23793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5267EE82-4982-0B13-AC40-312446778B8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149" y="2767327"/>
            <a:ext cx="3687041" cy="24061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EB209405-8975-2DAA-3CCC-984F431B1C5F}"/>
              </a:ext>
              <a:ext uri="{C183D7F6-B498-43B3-948B-1728B52AA6E4}">
                <adec:decorative xmlns:adec="http://schemas.microsoft.com/office/drawing/2017/decorative" val="1"/>
              </a:ext>
            </a:extLst>
          </p:cNvPr>
          <p:cNvSpPr/>
          <p:nvPr/>
        </p:nvSpPr>
        <p:spPr>
          <a:xfrm>
            <a:off x="5583381" y="3740663"/>
            <a:ext cx="825609"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6014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D5A46-6F00-D8EE-1195-8F2B778ACEF3}"/>
              </a:ext>
            </a:extLst>
          </p:cNvPr>
          <p:cNvSpPr>
            <a:spLocks noGrp="1"/>
          </p:cNvSpPr>
          <p:nvPr>
            <p:ph type="title"/>
          </p:nvPr>
        </p:nvSpPr>
        <p:spPr>
          <a:xfrm>
            <a:off x="497541" y="958241"/>
            <a:ext cx="11366080" cy="1307871"/>
          </a:xfrm>
        </p:spPr>
        <p:txBody>
          <a:bodyPr anchor="b">
            <a:normAutofit/>
          </a:bodyPr>
          <a:lstStyle/>
          <a:p>
            <a:pPr algn="l"/>
            <a:r>
              <a:rPr lang="en-US" dirty="0">
                <a:latin typeface="Poppins" pitchFamily="2" charset="77"/>
                <a:cs typeface="Poppins" pitchFamily="2" charset="77"/>
              </a:rPr>
              <a:t>PreK (Concept Development)Video</a:t>
            </a:r>
            <a:endParaRPr lang="en-US" i="1" dirty="0">
              <a:latin typeface="Poppins" pitchFamily="2" charset="77"/>
              <a:cs typeface="Poppins" pitchFamily="2" charset="77"/>
            </a:endParaRPr>
          </a:p>
        </p:txBody>
      </p:sp>
      <p:sp>
        <p:nvSpPr>
          <p:cNvPr id="3" name="Slide Number Placeholder 2">
            <a:extLst>
              <a:ext uri="{FF2B5EF4-FFF2-40B4-BE49-F238E27FC236}">
                <a16:creationId xmlns:a16="http://schemas.microsoft.com/office/drawing/2014/main" id="{64A3C540-5763-2E24-88DC-82101E4DC0D9}"/>
              </a:ext>
            </a:extLst>
          </p:cNvPr>
          <p:cNvSpPr>
            <a:spLocks noGrp="1"/>
          </p:cNvSpPr>
          <p:nvPr>
            <p:ph type="sldNum" sz="quarter" idx="12"/>
          </p:nvPr>
        </p:nvSpPr>
        <p:spPr/>
        <p:txBody>
          <a:bodyPr/>
          <a:lstStyle/>
          <a:p>
            <a:fld id="{0E3FE331-99FE-FC4C-843A-669C9210BAAA}" type="slidenum">
              <a:rPr lang="en-US" smtClean="0"/>
              <a:t>30</a:t>
            </a:fld>
            <a:endParaRPr lang="en-US" dirty="0"/>
          </a:p>
        </p:txBody>
      </p:sp>
      <p:sp>
        <p:nvSpPr>
          <p:cNvPr id="5" name="Content Placeholder 4">
            <a:extLst>
              <a:ext uri="{FF2B5EF4-FFF2-40B4-BE49-F238E27FC236}">
                <a16:creationId xmlns:a16="http://schemas.microsoft.com/office/drawing/2014/main" id="{4AF2CA91-5FD6-7921-FC41-F3EF25E1083E}"/>
              </a:ext>
            </a:extLst>
          </p:cNvPr>
          <p:cNvSpPr>
            <a:spLocks noGrp="1"/>
          </p:cNvSpPr>
          <p:nvPr>
            <p:ph idx="1"/>
          </p:nvPr>
        </p:nvSpPr>
        <p:spPr/>
        <p:txBody>
          <a:bodyPr vert="horz" lIns="91440" tIns="45720" rIns="91440" bIns="45720" rtlCol="0" anchor="t">
            <a:normAutofit/>
          </a:bodyPr>
          <a:lstStyle/>
          <a:p>
            <a:pPr marL="0" indent="0" algn="l">
              <a:buNone/>
            </a:pPr>
            <a:endParaRPr lang="en-US" dirty="0">
              <a:hlinkClick r:id="rId3"/>
            </a:endParaRPr>
          </a:p>
          <a:p>
            <a:pPr marL="0" indent="0" algn="l">
              <a:buNone/>
            </a:pPr>
            <a:r>
              <a:rPr lang="en-US" sz="1800" dirty="0">
                <a:latin typeface="Poppins"/>
                <a:cs typeface="Poppins"/>
                <a:hlinkClick r:id="rId4"/>
              </a:rPr>
              <a:t>Students to Think about Trees</a:t>
            </a:r>
            <a:r>
              <a:rPr lang="en-US" sz="1800" dirty="0">
                <a:latin typeface="Poppins"/>
                <a:cs typeface="Poppins"/>
              </a:rPr>
              <a:t>  </a:t>
            </a:r>
            <a:endParaRPr lang="en-US" sz="1800" dirty="0">
              <a:latin typeface="Poppins" panose="00000500000000000000" pitchFamily="2" charset="0"/>
              <a:cs typeface="Poppins" panose="00000500000000000000" pitchFamily="2" charset="0"/>
            </a:endParaRPr>
          </a:p>
        </p:txBody>
      </p:sp>
      <p:pic>
        <p:nvPicPr>
          <p:cNvPr id="6" name="Picture 5">
            <a:extLst>
              <a:ext uri="{FF2B5EF4-FFF2-40B4-BE49-F238E27FC236}">
                <a16:creationId xmlns:a16="http://schemas.microsoft.com/office/drawing/2014/main" id="{854C95CC-5B13-F245-183D-4F07D386E27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122195" y="2448845"/>
            <a:ext cx="6479508" cy="3698207"/>
          </a:xfrm>
          <a:prstGeom prst="rect">
            <a:avLst/>
          </a:prstGeom>
        </p:spPr>
      </p:pic>
    </p:spTree>
    <p:extLst>
      <p:ext uri="{BB962C8B-B14F-4D97-AF65-F5344CB8AC3E}">
        <p14:creationId xmlns:p14="http://schemas.microsoft.com/office/powerpoint/2010/main" val="1245616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9773E9-A955-8BDC-5F72-6D003FF57F34}"/>
              </a:ext>
            </a:extLst>
          </p:cNvPr>
          <p:cNvSpPr>
            <a:spLocks noGrp="1"/>
          </p:cNvSpPr>
          <p:nvPr>
            <p:ph sz="half" idx="2"/>
          </p:nvPr>
        </p:nvSpPr>
        <p:spPr>
          <a:xfrm>
            <a:off x="6801633" y="2029217"/>
            <a:ext cx="4977988" cy="3976109"/>
          </a:xfrm>
          <a:ln>
            <a:noFill/>
          </a:ln>
        </p:spPr>
        <p:txBody>
          <a:bodyPr>
            <a:normAutofit/>
          </a:bodyPr>
          <a:lstStyle/>
          <a:p>
            <a:pPr marL="0" indent="0">
              <a:buNone/>
            </a:pPr>
            <a:r>
              <a:rPr lang="en-US" sz="2400" dirty="0">
                <a:latin typeface="Poppins" panose="00000500000000000000" pitchFamily="2" charset="0"/>
                <a:cs typeface="Poppins" panose="00000500000000000000" pitchFamily="2" charset="0"/>
              </a:rPr>
              <a:t>Quality of Feedback</a:t>
            </a:r>
          </a:p>
          <a:p>
            <a:r>
              <a:rPr lang="en-US" sz="2400" b="0" dirty="0">
                <a:latin typeface="Poppins" panose="00000500000000000000" pitchFamily="2" charset="0"/>
                <a:cs typeface="Poppins" panose="00000500000000000000" pitchFamily="2" charset="0"/>
              </a:rPr>
              <a:t>Extends and reinforces learning</a:t>
            </a:r>
          </a:p>
          <a:p>
            <a:r>
              <a:rPr lang="en-US" sz="2400" b="0" dirty="0">
                <a:latin typeface="Poppins" panose="00000500000000000000" pitchFamily="2" charset="0"/>
                <a:cs typeface="Poppins" panose="00000500000000000000" pitchFamily="2" charset="0"/>
              </a:rPr>
              <a:t>Responds to the child’s ideas or actions</a:t>
            </a:r>
          </a:p>
          <a:p>
            <a:r>
              <a:rPr lang="en-US" sz="2400" b="0" dirty="0">
                <a:latin typeface="Poppins" panose="00000500000000000000" pitchFamily="2" charset="0"/>
                <a:cs typeface="Poppins" panose="00000500000000000000" pitchFamily="2" charset="0"/>
              </a:rPr>
              <a:t>Keeps children engaged in the learning process</a:t>
            </a:r>
          </a:p>
        </p:txBody>
      </p:sp>
      <p:sp>
        <p:nvSpPr>
          <p:cNvPr id="3" name="Slide Number Placeholder 2">
            <a:extLst>
              <a:ext uri="{FF2B5EF4-FFF2-40B4-BE49-F238E27FC236}">
                <a16:creationId xmlns:a16="http://schemas.microsoft.com/office/drawing/2014/main" id="{F89056DC-16DC-D230-B4C2-67CBEE78F84F}"/>
              </a:ext>
            </a:extLst>
          </p:cNvPr>
          <p:cNvSpPr>
            <a:spLocks noGrp="1"/>
          </p:cNvSpPr>
          <p:nvPr>
            <p:ph type="sldNum" sz="quarter" idx="12"/>
          </p:nvPr>
        </p:nvSpPr>
        <p:spPr/>
        <p:txBody>
          <a:bodyPr/>
          <a:lstStyle/>
          <a:p>
            <a:fld id="{0E3FE331-99FE-FC4C-843A-669C9210BAAA}" type="slidenum">
              <a:rPr lang="en-US" smtClean="0"/>
              <a:t>31</a:t>
            </a:fld>
            <a:endParaRPr lang="en-US" dirty="0"/>
          </a:p>
        </p:txBody>
      </p:sp>
      <p:sp>
        <p:nvSpPr>
          <p:cNvPr id="4" name="Title 3">
            <a:extLst>
              <a:ext uri="{FF2B5EF4-FFF2-40B4-BE49-F238E27FC236}">
                <a16:creationId xmlns:a16="http://schemas.microsoft.com/office/drawing/2014/main" id="{6FBF8109-8018-8004-804C-7C3479A797AA}"/>
              </a:ext>
            </a:extLst>
          </p:cNvPr>
          <p:cNvSpPr>
            <a:spLocks noGrp="1"/>
          </p:cNvSpPr>
          <p:nvPr>
            <p:ph type="title"/>
          </p:nvPr>
        </p:nvSpPr>
        <p:spPr>
          <a:xfrm>
            <a:off x="497539" y="852677"/>
            <a:ext cx="11282084" cy="825515"/>
          </a:xfrm>
        </p:spPr>
        <p:txBody>
          <a:bodyPr>
            <a:normAutofit fontScale="90000"/>
          </a:bodyPr>
          <a:lstStyle/>
          <a:p>
            <a:r>
              <a:rPr lang="en-US" dirty="0"/>
              <a:t>Concepts + Feedback = Stronger Learning</a:t>
            </a:r>
          </a:p>
        </p:txBody>
      </p:sp>
      <p:sp>
        <p:nvSpPr>
          <p:cNvPr id="5" name="Content Placeholder 4">
            <a:extLst>
              <a:ext uri="{FF2B5EF4-FFF2-40B4-BE49-F238E27FC236}">
                <a16:creationId xmlns:a16="http://schemas.microsoft.com/office/drawing/2014/main" id="{1FC45B44-4390-7F04-B3CE-A38E40BEA0A6}"/>
              </a:ext>
            </a:extLst>
          </p:cNvPr>
          <p:cNvSpPr>
            <a:spLocks noGrp="1"/>
          </p:cNvSpPr>
          <p:nvPr>
            <p:ph sz="half" idx="13"/>
          </p:nvPr>
        </p:nvSpPr>
        <p:spPr>
          <a:xfrm>
            <a:off x="481730" y="2029217"/>
            <a:ext cx="5428131" cy="3976102"/>
          </a:xfrm>
          <a:ln>
            <a:noFill/>
          </a:ln>
        </p:spPr>
        <p:txBody>
          <a:bodyPr>
            <a:normAutofit/>
          </a:bodyPr>
          <a:lstStyle/>
          <a:p>
            <a:pPr marL="0" indent="0">
              <a:buNone/>
            </a:pPr>
            <a:r>
              <a:rPr lang="en-US" sz="2400" dirty="0">
                <a:latin typeface="Poppins" panose="00000500000000000000" pitchFamily="2" charset="0"/>
                <a:cs typeface="Poppins" panose="00000500000000000000" pitchFamily="2" charset="0"/>
              </a:rPr>
              <a:t>Concept Development</a:t>
            </a:r>
          </a:p>
          <a:p>
            <a:r>
              <a:rPr lang="en-US" sz="2400" b="0" dirty="0">
                <a:latin typeface="Poppins" panose="00000500000000000000" pitchFamily="2" charset="0"/>
                <a:cs typeface="Poppins" panose="00000500000000000000" pitchFamily="2" charset="0"/>
              </a:rPr>
              <a:t>Promotes deep thinking</a:t>
            </a:r>
          </a:p>
          <a:p>
            <a:r>
              <a:rPr lang="en-US" sz="2400" b="0" dirty="0">
                <a:latin typeface="Poppins" panose="00000500000000000000" pitchFamily="2" charset="0"/>
                <a:cs typeface="Poppins" panose="00000500000000000000" pitchFamily="2" charset="0"/>
              </a:rPr>
              <a:t>Initiated by the teacher to build understanding</a:t>
            </a:r>
          </a:p>
          <a:p>
            <a:r>
              <a:rPr lang="en-US" sz="2400" b="0" dirty="0">
                <a:latin typeface="Poppins" panose="00000500000000000000" pitchFamily="2" charset="0"/>
                <a:cs typeface="Poppins" panose="00000500000000000000" pitchFamily="2" charset="0"/>
              </a:rPr>
              <a:t>Lays the foundation for problem-solving</a:t>
            </a:r>
          </a:p>
        </p:txBody>
      </p:sp>
      <p:pic>
        <p:nvPicPr>
          <p:cNvPr id="8" name="Picture 7">
            <a:extLst>
              <a:ext uri="{FF2B5EF4-FFF2-40B4-BE49-F238E27FC236}">
                <a16:creationId xmlns:a16="http://schemas.microsoft.com/office/drawing/2014/main" id="{8D3FAD0E-6EA0-39A6-37AD-1433E5C02B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57600" y="4564848"/>
            <a:ext cx="3352509" cy="2156628"/>
          </a:xfrm>
          <a:prstGeom prst="rect">
            <a:avLst/>
          </a:prstGeom>
        </p:spPr>
      </p:pic>
    </p:spTree>
    <p:extLst>
      <p:ext uri="{BB962C8B-B14F-4D97-AF65-F5344CB8AC3E}">
        <p14:creationId xmlns:p14="http://schemas.microsoft.com/office/powerpoint/2010/main" val="4133488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48DA9-2F44-95BA-4BAD-EF0D85B6B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24A328-C49E-4E2D-63E2-2625198DDA4F}"/>
              </a:ext>
            </a:extLst>
          </p:cNvPr>
          <p:cNvSpPr>
            <a:spLocks noGrp="1"/>
          </p:cNvSpPr>
          <p:nvPr>
            <p:ph type="title"/>
          </p:nvPr>
        </p:nvSpPr>
        <p:spPr>
          <a:xfrm>
            <a:off x="278529" y="740780"/>
            <a:ext cx="4897095" cy="858308"/>
          </a:xfrm>
        </p:spPr>
        <p:txBody>
          <a:bodyPr anchor="b">
            <a:normAutofit/>
          </a:bodyPr>
          <a:lstStyle/>
          <a:p>
            <a:r>
              <a:rPr lang="en-US" dirty="0">
                <a:latin typeface="Poppins" pitchFamily="2" charset="77"/>
                <a:cs typeface="Poppins" pitchFamily="2" charset="77"/>
              </a:rPr>
              <a:t>Action Planning</a:t>
            </a:r>
          </a:p>
        </p:txBody>
      </p:sp>
      <p:sp>
        <p:nvSpPr>
          <p:cNvPr id="3" name="TextBox 2">
            <a:extLst>
              <a:ext uri="{FF2B5EF4-FFF2-40B4-BE49-F238E27FC236}">
                <a16:creationId xmlns:a16="http://schemas.microsoft.com/office/drawing/2014/main" id="{A654C192-E298-2447-BB40-11E6D5866155}"/>
              </a:ext>
            </a:extLst>
          </p:cNvPr>
          <p:cNvSpPr txBox="1"/>
          <p:nvPr/>
        </p:nvSpPr>
        <p:spPr>
          <a:xfrm>
            <a:off x="397063" y="1943421"/>
            <a:ext cx="5879045" cy="1015663"/>
          </a:xfrm>
          <a:prstGeom prst="rect">
            <a:avLst/>
          </a:prstGeom>
          <a:noFill/>
        </p:spPr>
        <p:txBody>
          <a:bodyPr wrap="square" rtlCol="0">
            <a:spAutoFit/>
          </a:bodyPr>
          <a:lstStyle/>
          <a:p>
            <a:r>
              <a:rPr lang="en-US" sz="2000" b="1" i="1" dirty="0">
                <a:latin typeface="Poppins" panose="00000500000000000000" pitchFamily="2" charset="0"/>
                <a:cs typeface="Poppins" panose="00000500000000000000" pitchFamily="2" charset="0"/>
              </a:rPr>
              <a:t>What’s one CLASS strategy you’ll focus on next week to increase facilitation or concept development?</a:t>
            </a:r>
          </a:p>
        </p:txBody>
      </p:sp>
      <p:sp>
        <p:nvSpPr>
          <p:cNvPr id="4" name="Text Placeholder 3">
            <a:extLst>
              <a:ext uri="{FF2B5EF4-FFF2-40B4-BE49-F238E27FC236}">
                <a16:creationId xmlns:a16="http://schemas.microsoft.com/office/drawing/2014/main" id="{5124A63C-4161-25B3-C5B6-D3FA13436C1B}"/>
              </a:ext>
            </a:extLst>
          </p:cNvPr>
          <p:cNvSpPr>
            <a:spLocks noGrp="1"/>
          </p:cNvSpPr>
          <p:nvPr>
            <p:ph type="body" sz="half" idx="2"/>
          </p:nvPr>
        </p:nvSpPr>
        <p:spPr>
          <a:xfrm>
            <a:off x="397064" y="2995640"/>
            <a:ext cx="5698936" cy="2920251"/>
          </a:xfrm>
        </p:spPr>
        <p:txBody>
          <a:bodyPr>
            <a:noAutofit/>
          </a:bodyPr>
          <a:lstStyle/>
          <a:p>
            <a:pPr marL="342900" indent="-342900">
              <a:spcAft>
                <a:spcPts val="600"/>
              </a:spcAft>
              <a:buFont typeface="Arial" panose="020B0604020202020204" pitchFamily="34" charset="0"/>
              <a:buChar char="•"/>
            </a:pPr>
            <a:r>
              <a:rPr lang="en-US" sz="2000" dirty="0">
                <a:solidFill>
                  <a:schemeClr val="tx1"/>
                </a:solidFill>
                <a:latin typeface="Poppins" pitchFamily="2" charset="77"/>
                <a:cs typeface="Poppins" pitchFamily="2" charset="77"/>
              </a:rPr>
              <a:t>Create a goal</a:t>
            </a:r>
          </a:p>
          <a:p>
            <a:pPr marL="285750" indent="-285750">
              <a:spcAft>
                <a:spcPts val="600"/>
              </a:spcAft>
              <a:buFont typeface="Arial" panose="020B0604020202020204" pitchFamily="34" charset="0"/>
              <a:buChar char="•"/>
            </a:pPr>
            <a:r>
              <a:rPr lang="en-US" sz="2000" dirty="0">
                <a:solidFill>
                  <a:schemeClr val="tx1"/>
                </a:solidFill>
                <a:latin typeface="Poppins" pitchFamily="2" charset="77"/>
                <a:cs typeface="Poppins" pitchFamily="2" charset="77"/>
              </a:rPr>
              <a:t>How can you achieve this goal?</a:t>
            </a:r>
          </a:p>
          <a:p>
            <a:pPr>
              <a:spcAft>
                <a:spcPts val="600"/>
              </a:spcAft>
            </a:pPr>
            <a:r>
              <a:rPr lang="en-US" sz="2000" dirty="0">
                <a:solidFill>
                  <a:schemeClr val="tx1"/>
                </a:solidFill>
                <a:latin typeface="Poppins" pitchFamily="2" charset="77"/>
                <a:cs typeface="Poppins" pitchFamily="2" charset="77"/>
              </a:rPr>
              <a:t>             --Implementation steps</a:t>
            </a:r>
          </a:p>
          <a:p>
            <a:pPr>
              <a:spcAft>
                <a:spcPts val="600"/>
              </a:spcAft>
            </a:pPr>
            <a:r>
              <a:rPr lang="en-US" sz="2000" dirty="0">
                <a:solidFill>
                  <a:schemeClr val="tx1"/>
                </a:solidFill>
                <a:latin typeface="Poppins" pitchFamily="2" charset="77"/>
                <a:cs typeface="Poppins" pitchFamily="2" charset="77"/>
              </a:rPr>
              <a:t>             --Resources </a:t>
            </a:r>
          </a:p>
          <a:p>
            <a:pPr marL="285750" indent="-285750">
              <a:spcAft>
                <a:spcPts val="600"/>
              </a:spcAft>
              <a:buFont typeface="Arial" panose="020B0604020202020204" pitchFamily="34" charset="0"/>
              <a:buChar char="•"/>
            </a:pPr>
            <a:r>
              <a:rPr lang="en-US" sz="2000" b="1" dirty="0">
                <a:solidFill>
                  <a:schemeClr val="tx1"/>
                </a:solidFill>
                <a:latin typeface="Poppins" pitchFamily="2" charset="77"/>
                <a:cs typeface="Poppins" pitchFamily="2" charset="77"/>
              </a:rPr>
              <a:t>Be consistent with positive interactions</a:t>
            </a:r>
          </a:p>
          <a:p>
            <a:pPr>
              <a:spcAft>
                <a:spcPts val="600"/>
              </a:spcAft>
            </a:pPr>
            <a:endParaRPr lang="en-US" sz="2000" dirty="0">
              <a:latin typeface="Poppins" pitchFamily="2" charset="77"/>
              <a:cs typeface="Poppins" pitchFamily="2" charset="77"/>
            </a:endParaRPr>
          </a:p>
        </p:txBody>
      </p:sp>
      <p:pic>
        <p:nvPicPr>
          <p:cNvPr id="6148" name="Picture 4">
            <a:extLst>
              <a:ext uri="{FF2B5EF4-FFF2-40B4-BE49-F238E27FC236}">
                <a16:creationId xmlns:a16="http://schemas.microsoft.com/office/drawing/2014/main" id="{73E7665B-AEB6-6462-FD8C-7781F4FCCB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943421"/>
            <a:ext cx="4479736" cy="41387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5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heel(1)">
                                      <p:cBhvr>
                                        <p:cTn id="7" dur="2000"/>
                                        <p:tgtEl>
                                          <p:spTgt spid="4">
                                            <p:txEl>
                                              <p:pRg st="1" end="1"/>
                                            </p:txEl>
                                          </p:spTgt>
                                        </p:tgtEl>
                                      </p:cBhvr>
                                    </p:animEffect>
                                  </p:childTnLst>
                                </p:cTn>
                              </p:par>
                              <p:par>
                                <p:cTn id="8" presetID="45" presetClass="exit" presetSubtype="0" fill="hold" nodeType="withEffect">
                                  <p:stCondLst>
                                    <p:cond delay="0"/>
                                  </p:stCondLst>
                                  <p:childTnLst>
                                    <p:animEffect transition="out" filter="fade">
                                      <p:cBhvr>
                                        <p:cTn id="9" dur="2000"/>
                                        <p:tgtEl>
                                          <p:spTgt spid="4">
                                            <p:txEl>
                                              <p:pRg st="2" end="2"/>
                                            </p:txEl>
                                          </p:spTgt>
                                        </p:tgtEl>
                                      </p:cBhvr>
                                    </p:animEffect>
                                    <p:anim calcmode="lin" valueType="num">
                                      <p:cBhvr>
                                        <p:cTn id="10" dur="2000"/>
                                        <p:tgtEl>
                                          <p:spTgt spid="4">
                                            <p:txEl>
                                              <p:pRg st="2" end="2"/>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 dur="2000"/>
                                        <p:tgtEl>
                                          <p:spTgt spid="4">
                                            <p:txEl>
                                              <p:pRg st="2" end="2"/>
                                            </p:txEl>
                                          </p:spTgt>
                                        </p:tgtEl>
                                        <p:attrNameLst>
                                          <p:attrName>ppt_h</p:attrName>
                                        </p:attrNameLst>
                                      </p:cBhvr>
                                      <p:tavLst>
                                        <p:tav tm="0">
                                          <p:val>
                                            <p:strVal val="ppt_h"/>
                                          </p:val>
                                        </p:tav>
                                        <p:tav tm="100000">
                                          <p:val>
                                            <p:strVal val="ppt_h"/>
                                          </p:val>
                                        </p:tav>
                                      </p:tavLst>
                                    </p:anim>
                                    <p:set>
                                      <p:cBhvr>
                                        <p:cTn id="12" dur="1" fill="hold">
                                          <p:stCondLst>
                                            <p:cond delay="1999"/>
                                          </p:stCondLst>
                                        </p:cTn>
                                        <p:tgtEl>
                                          <p:spTgt spid="4">
                                            <p:txEl>
                                              <p:pRg st="2" end="2"/>
                                            </p:txEl>
                                          </p:spTgt>
                                        </p:tgtEl>
                                        <p:attrNameLst>
                                          <p:attrName>style.visibility</p:attrName>
                                        </p:attrNameLst>
                                      </p:cBhvr>
                                      <p:to>
                                        <p:strVal val="hidden"/>
                                      </p:to>
                                    </p:set>
                                  </p:childTnLst>
                                </p:cTn>
                              </p:par>
                              <p:par>
                                <p:cTn id="13" presetID="45" presetClass="exit" presetSubtype="0" fill="hold" nodeType="withEffect">
                                  <p:stCondLst>
                                    <p:cond delay="0"/>
                                  </p:stCondLst>
                                  <p:childTnLst>
                                    <p:animEffect transition="out" filter="fade">
                                      <p:cBhvr>
                                        <p:cTn id="14" dur="2000"/>
                                        <p:tgtEl>
                                          <p:spTgt spid="4">
                                            <p:txEl>
                                              <p:pRg st="3" end="3"/>
                                            </p:txEl>
                                          </p:spTgt>
                                        </p:tgtEl>
                                      </p:cBhvr>
                                    </p:animEffect>
                                    <p:anim calcmode="lin" valueType="num">
                                      <p:cBhvr>
                                        <p:cTn id="15" dur="2000"/>
                                        <p:tgtEl>
                                          <p:spTgt spid="4">
                                            <p:txEl>
                                              <p:pRg st="3" end="3"/>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 dur="2000"/>
                                        <p:tgtEl>
                                          <p:spTgt spid="4">
                                            <p:txEl>
                                              <p:pRg st="3" end="3"/>
                                            </p:txEl>
                                          </p:spTgt>
                                        </p:tgtEl>
                                        <p:attrNameLst>
                                          <p:attrName>ppt_h</p:attrName>
                                        </p:attrNameLst>
                                      </p:cBhvr>
                                      <p:tavLst>
                                        <p:tav tm="0">
                                          <p:val>
                                            <p:strVal val="ppt_h"/>
                                          </p:val>
                                        </p:tav>
                                        <p:tav tm="100000">
                                          <p:val>
                                            <p:strVal val="ppt_h"/>
                                          </p:val>
                                        </p:tav>
                                      </p:tavLst>
                                    </p:anim>
                                    <p:set>
                                      <p:cBhvr>
                                        <p:cTn id="17" dur="1" fill="hold">
                                          <p:stCondLst>
                                            <p:cond delay="1999"/>
                                          </p:stCondLst>
                                        </p:cTn>
                                        <p:tgtEl>
                                          <p:spTgt spid="4">
                                            <p:txEl>
                                              <p:pRg st="3" end="3"/>
                                            </p:txEl>
                                          </p:spTgt>
                                        </p:tgtEl>
                                        <p:attrNameLst>
                                          <p:attrName>style.visibility</p:attrName>
                                        </p:attrNameLst>
                                      </p:cBhvr>
                                      <p:to>
                                        <p:strVal val="hidden"/>
                                      </p:to>
                                    </p:set>
                                  </p:childTnLst>
                                </p:cTn>
                              </p:par>
                              <p:par>
                                <p:cTn id="18" presetID="45" presetClass="exit" presetSubtype="0" fill="hold" nodeType="withEffect">
                                  <p:stCondLst>
                                    <p:cond delay="0"/>
                                  </p:stCondLst>
                                  <p:childTnLst>
                                    <p:animEffect transition="out" filter="fade">
                                      <p:cBhvr>
                                        <p:cTn id="19" dur="2000"/>
                                        <p:tgtEl>
                                          <p:spTgt spid="4">
                                            <p:txEl>
                                              <p:pRg st="4" end="4"/>
                                            </p:txEl>
                                          </p:spTgt>
                                        </p:tgtEl>
                                      </p:cBhvr>
                                    </p:animEffect>
                                    <p:anim calcmode="lin" valueType="num">
                                      <p:cBhvr>
                                        <p:cTn id="20" dur="2000"/>
                                        <p:tgtEl>
                                          <p:spTgt spid="4">
                                            <p:txEl>
                                              <p:pRg st="4" end="4"/>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 dur="2000"/>
                                        <p:tgtEl>
                                          <p:spTgt spid="4">
                                            <p:txEl>
                                              <p:pRg st="4" end="4"/>
                                            </p:txEl>
                                          </p:spTgt>
                                        </p:tgtEl>
                                        <p:attrNameLst>
                                          <p:attrName>ppt_h</p:attrName>
                                        </p:attrNameLst>
                                      </p:cBhvr>
                                      <p:tavLst>
                                        <p:tav tm="0">
                                          <p:val>
                                            <p:strVal val="ppt_h"/>
                                          </p:val>
                                        </p:tav>
                                        <p:tav tm="100000">
                                          <p:val>
                                            <p:strVal val="ppt_h"/>
                                          </p:val>
                                        </p:tav>
                                      </p:tavLst>
                                    </p:anim>
                                    <p:set>
                                      <p:cBhvr>
                                        <p:cTn id="22" dur="1" fill="hold">
                                          <p:stCondLst>
                                            <p:cond delay="1999"/>
                                          </p:stCondLst>
                                        </p:cTn>
                                        <p:tgtEl>
                                          <p:spTgt spid="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006B-8A3F-74BD-625E-A711844CBE72}"/>
              </a:ext>
            </a:extLst>
          </p:cNvPr>
          <p:cNvSpPr>
            <a:spLocks noGrp="1"/>
          </p:cNvSpPr>
          <p:nvPr>
            <p:ph type="title"/>
          </p:nvPr>
        </p:nvSpPr>
        <p:spPr>
          <a:xfrm>
            <a:off x="820972" y="1034384"/>
            <a:ext cx="10633364" cy="1351094"/>
          </a:xfrm>
        </p:spPr>
        <p:txBody>
          <a:bodyPr>
            <a:normAutofit/>
          </a:bodyPr>
          <a:lstStyle/>
          <a:p>
            <a:pPr algn="ctr"/>
            <a:r>
              <a:rPr lang="en-US" sz="5200" b="1" dirty="0">
                <a:latin typeface="Poppins" panose="00000500000000000000" pitchFamily="2" charset="0"/>
                <a:cs typeface="Poppins" panose="00000500000000000000" pitchFamily="2" charset="0"/>
              </a:rPr>
              <a:t>Join Us Again in </a:t>
            </a:r>
            <a:r>
              <a:rPr lang="en-US" sz="5200" dirty="0">
                <a:latin typeface="Poppins" panose="00000500000000000000" pitchFamily="2" charset="0"/>
                <a:cs typeface="Poppins" panose="00000500000000000000" pitchFamily="2" charset="0"/>
              </a:rPr>
              <a:t>May</a:t>
            </a:r>
            <a:r>
              <a:rPr lang="en-US" sz="5200" b="1" dirty="0">
                <a:latin typeface="Poppins" panose="00000500000000000000" pitchFamily="2" charset="0"/>
                <a:cs typeface="Poppins" panose="00000500000000000000" pitchFamily="2" charset="0"/>
              </a:rPr>
              <a:t>!</a:t>
            </a:r>
            <a:br>
              <a:rPr lang="en-US" sz="5200" b="1" dirty="0">
                <a:latin typeface="Poppins" panose="00000500000000000000" pitchFamily="2" charset="0"/>
                <a:cs typeface="Poppins" panose="00000500000000000000" pitchFamily="2" charset="0"/>
              </a:rPr>
            </a:br>
            <a:endParaRPr lang="en-US" sz="2700" b="1" dirty="0">
              <a:latin typeface="Poppins" panose="00000500000000000000" pitchFamily="2" charset="0"/>
              <a:ea typeface="Calibri Light"/>
              <a:cs typeface="Poppins" panose="00000500000000000000" pitchFamily="2" charset="0"/>
            </a:endParaRPr>
          </a:p>
        </p:txBody>
      </p:sp>
      <p:sp>
        <p:nvSpPr>
          <p:cNvPr id="4" name="Slide Number Placeholder 3">
            <a:extLst>
              <a:ext uri="{FF2B5EF4-FFF2-40B4-BE49-F238E27FC236}">
                <a16:creationId xmlns:a16="http://schemas.microsoft.com/office/drawing/2014/main" id="{DFCBACFF-F4E0-6F14-4C0E-3CB0D16CD9B5}"/>
              </a:ext>
              <a:ext uri="{C183D7F6-B498-43B3-948B-1728B52AA6E4}">
                <adec:decorative xmlns:adec="http://schemas.microsoft.com/office/drawing/2017/decorative" val="1"/>
              </a:ext>
            </a:extLst>
          </p:cNvPr>
          <p:cNvSpPr>
            <a:spLocks noGrp="1"/>
          </p:cNvSpPr>
          <p:nvPr>
            <p:ph type="sldNum" sz="quarter" idx="12"/>
          </p:nvPr>
        </p:nvSpPr>
        <p:spPr/>
        <p:txBody>
          <a:bodyPr/>
          <a:lstStyle/>
          <a:p>
            <a:fld id="{0E3FE331-99FE-FC4C-843A-669C9210BAAA}" type="slidenum">
              <a:rPr lang="en-US" smtClean="0"/>
              <a:t>33</a:t>
            </a:fld>
            <a:endParaRPr lang="en-US" dirty="0"/>
          </a:p>
        </p:txBody>
      </p:sp>
      <p:graphicFrame>
        <p:nvGraphicFramePr>
          <p:cNvPr id="6" name="Table 5">
            <a:extLst>
              <a:ext uri="{FF2B5EF4-FFF2-40B4-BE49-F238E27FC236}">
                <a16:creationId xmlns:a16="http://schemas.microsoft.com/office/drawing/2014/main" id="{83D13588-43A4-0BB7-4F22-8980699DA710}"/>
              </a:ext>
            </a:extLst>
          </p:cNvPr>
          <p:cNvGraphicFramePr>
            <a:graphicFrameLocks noGrp="1"/>
          </p:cNvGraphicFramePr>
          <p:nvPr>
            <p:extLst>
              <p:ext uri="{D42A27DB-BD31-4B8C-83A1-F6EECF244321}">
                <p14:modId xmlns:p14="http://schemas.microsoft.com/office/powerpoint/2010/main" val="3056138990"/>
              </p:ext>
            </p:extLst>
          </p:nvPr>
        </p:nvGraphicFramePr>
        <p:xfrm>
          <a:off x="510988" y="2385478"/>
          <a:ext cx="11170023" cy="3487763"/>
        </p:xfrm>
        <a:graphic>
          <a:graphicData uri="http://schemas.openxmlformats.org/drawingml/2006/table">
            <a:tbl>
              <a:tblPr firstRow="1" bandRow="1">
                <a:tableStyleId>{21E4AEA4-8DFA-4A89-87EB-49C32662AFE0}</a:tableStyleId>
              </a:tblPr>
              <a:tblGrid>
                <a:gridCol w="11170023">
                  <a:extLst>
                    <a:ext uri="{9D8B030D-6E8A-4147-A177-3AD203B41FA5}">
                      <a16:colId xmlns:a16="http://schemas.microsoft.com/office/drawing/2014/main" val="1899934347"/>
                    </a:ext>
                  </a:extLst>
                </a:gridCol>
              </a:tblGrid>
              <a:tr h="498344">
                <a:tc>
                  <a:txBody>
                    <a:bodyPr/>
                    <a:lstStyle/>
                    <a:p>
                      <a:r>
                        <a:rPr lang="en-US" sz="3600" dirty="0">
                          <a:solidFill>
                            <a:srgbClr val="003568"/>
                          </a:solidFill>
                          <a:latin typeface="Poppins"/>
                          <a:cs typeface="Poppins"/>
                        </a:rPr>
                        <a:t>May 7, 2026 @ 1pm– Register </a:t>
                      </a:r>
                      <a:r>
                        <a:rPr lang="en-US" sz="3600" dirty="0">
                          <a:solidFill>
                            <a:srgbClr val="003568"/>
                          </a:solidFill>
                          <a:latin typeface="Poppins"/>
                          <a:cs typeface="Poppins"/>
                          <a:hlinkClick r:id="rId3"/>
                        </a:rPr>
                        <a:t>Here</a:t>
                      </a:r>
                    </a:p>
                  </a:txBody>
                  <a:tcPr>
                    <a:solidFill>
                      <a:schemeClr val="accent1">
                        <a:lumMod val="20000"/>
                        <a:lumOff val="80000"/>
                      </a:schemeClr>
                    </a:solidFill>
                  </a:tcPr>
                </a:tc>
                <a:extLst>
                  <a:ext uri="{0D108BD9-81ED-4DB2-BD59-A6C34878D82A}">
                    <a16:rowId xmlns:a16="http://schemas.microsoft.com/office/drawing/2014/main" val="613780889"/>
                  </a:ext>
                </a:extLst>
              </a:tr>
              <a:tr h="2847683">
                <a:tc>
                  <a:txBody>
                    <a:bodyPr/>
                    <a:lstStyle/>
                    <a:p>
                      <a:pPr rtl="0"/>
                      <a:endParaRPr lang="en-US" sz="2000" b="1" kern="1200" dirty="0">
                        <a:solidFill>
                          <a:schemeClr val="tx1"/>
                        </a:solidFill>
                        <a:effectLst/>
                        <a:latin typeface="Poppins"/>
                        <a:cs typeface="Poppins"/>
                      </a:endParaRPr>
                    </a:p>
                    <a:p>
                      <a:pPr lvl="0">
                        <a:buNone/>
                      </a:pPr>
                      <a:r>
                        <a:rPr lang="en-US" sz="2000" b="1" i="0" u="none" strike="noStrike" kern="1200" baseline="0" noProof="0" dirty="0">
                          <a:solidFill>
                            <a:srgbClr val="000000"/>
                          </a:solidFill>
                          <a:effectLst/>
                          <a:latin typeface="Poppins"/>
                          <a:cs typeface="Poppins"/>
                        </a:rPr>
                        <a:t>From Observation to Transformation: Using Video Reflection to Strengthen Teacher-Child Interactions &amp; Reflective Practice Across All VQB5 Classrooms</a:t>
                      </a:r>
                      <a:endParaRPr lang="en-US" dirty="0"/>
                    </a:p>
                    <a:p>
                      <a:pPr rtl="0"/>
                      <a:endParaRPr lang="en-US" sz="1800" kern="1200" dirty="0">
                        <a:solidFill>
                          <a:schemeClr val="tx1"/>
                        </a:solidFill>
                        <a:effectLst/>
                        <a:latin typeface="Poppins"/>
                        <a:cs typeface="Poppins"/>
                      </a:endParaRPr>
                    </a:p>
                    <a:p>
                      <a:pPr rtl="0"/>
                      <a:r>
                        <a:rPr lang="en-US" sz="1800" kern="1200" dirty="0">
                          <a:solidFill>
                            <a:schemeClr val="tx1"/>
                          </a:solidFill>
                          <a:effectLst/>
                          <a:latin typeface="Poppins"/>
                          <a:cs typeface="Poppins"/>
                        </a:rPr>
                        <a:t>Through guided </a:t>
                      </a:r>
                      <a:r>
                        <a:rPr lang="en-US" sz="1800" b="1" kern="1200" dirty="0">
                          <a:solidFill>
                            <a:schemeClr val="tx1"/>
                          </a:solidFill>
                          <a:effectLst/>
                          <a:latin typeface="Poppins"/>
                          <a:cs typeface="Poppins"/>
                        </a:rPr>
                        <a:t>video reflection</a:t>
                      </a:r>
                      <a:r>
                        <a:rPr lang="en-US" sz="1800" kern="1200" dirty="0">
                          <a:solidFill>
                            <a:schemeClr val="tx1"/>
                          </a:solidFill>
                          <a:effectLst/>
                          <a:latin typeface="Poppins"/>
                          <a:cs typeface="Poppins"/>
                        </a:rPr>
                        <a:t>, </a:t>
                      </a:r>
                      <a:r>
                        <a:rPr lang="en-US" sz="1800" b="1" kern="1200" dirty="0">
                          <a:solidFill>
                            <a:schemeClr val="tx1"/>
                          </a:solidFill>
                          <a:effectLst/>
                          <a:latin typeface="Poppins"/>
                          <a:cs typeface="Poppins"/>
                        </a:rPr>
                        <a:t>real classroom scenarios</a:t>
                      </a:r>
                      <a:r>
                        <a:rPr lang="en-US" sz="1800" kern="1200" dirty="0">
                          <a:solidFill>
                            <a:schemeClr val="tx1"/>
                          </a:solidFill>
                          <a:effectLst/>
                          <a:latin typeface="Poppins"/>
                          <a:cs typeface="Poppins"/>
                        </a:rPr>
                        <a:t>, and </a:t>
                      </a:r>
                      <a:r>
                        <a:rPr lang="en-US" sz="1800" b="1" kern="1200" dirty="0">
                          <a:solidFill>
                            <a:schemeClr val="tx1"/>
                          </a:solidFill>
                          <a:effectLst/>
                          <a:latin typeface="Poppins"/>
                          <a:cs typeface="Poppins"/>
                        </a:rPr>
                        <a:t>data-informed discussion</a:t>
                      </a:r>
                      <a:r>
                        <a:rPr lang="en-US" sz="1800" kern="1200" dirty="0">
                          <a:solidFill>
                            <a:schemeClr val="tx1"/>
                          </a:solidFill>
                          <a:effectLst/>
                          <a:latin typeface="Poppins"/>
                          <a:cs typeface="Poppins"/>
                        </a:rPr>
                        <a:t>, explore how everyday interactions grow children’s thinking from birth through age five.</a:t>
                      </a:r>
                    </a:p>
                    <a:p>
                      <a:pPr rtl="0"/>
                      <a:endParaRPr lang="en-US" sz="1800" kern="1200" dirty="0">
                        <a:solidFill>
                          <a:schemeClr val="tx1"/>
                        </a:solidFill>
                        <a:effectLst/>
                        <a:latin typeface="Poppins"/>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Poppins"/>
                          <a:cs typeface="Poppins"/>
                        </a:rPr>
                        <a:t>Infants → Responsive Caregiving | Toddlers → Engaged Support for Learning | Pre-K → Instructional Support</a:t>
                      </a:r>
                    </a:p>
                  </a:txBody>
                  <a:tcPr>
                    <a:solidFill>
                      <a:schemeClr val="bg1">
                        <a:lumMod val="95000"/>
                      </a:schemeClr>
                    </a:solidFill>
                  </a:tcPr>
                </a:tc>
                <a:extLst>
                  <a:ext uri="{0D108BD9-81ED-4DB2-BD59-A6C34878D82A}">
                    <a16:rowId xmlns:a16="http://schemas.microsoft.com/office/drawing/2014/main" val="3319382331"/>
                  </a:ext>
                </a:extLst>
              </a:tr>
            </a:tbl>
          </a:graphicData>
        </a:graphic>
      </p:graphicFrame>
    </p:spTree>
    <p:extLst>
      <p:ext uri="{BB962C8B-B14F-4D97-AF65-F5344CB8AC3E}">
        <p14:creationId xmlns:p14="http://schemas.microsoft.com/office/powerpoint/2010/main" val="4065906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9A2E6-E51B-A53B-9387-927F39EE0F3D}"/>
              </a:ext>
            </a:extLst>
          </p:cNvPr>
          <p:cNvSpPr>
            <a:spLocks noGrp="1"/>
          </p:cNvSpPr>
          <p:nvPr>
            <p:ph type="title"/>
          </p:nvPr>
        </p:nvSpPr>
        <p:spPr>
          <a:xfrm>
            <a:off x="467288" y="1019743"/>
            <a:ext cx="4260002" cy="1307871"/>
          </a:xfrm>
        </p:spPr>
        <p:txBody>
          <a:bodyPr>
            <a:normAutofit/>
          </a:bodyPr>
          <a:lstStyle/>
          <a:p>
            <a:r>
              <a:rPr lang="en-US" sz="7500" kern="1900" spc="100" dirty="0">
                <a:latin typeface="Brush Script MT" panose="03060802040406070304" pitchFamily="66" charset="0"/>
              </a:rPr>
              <a:t>Thank you!</a:t>
            </a:r>
          </a:p>
        </p:txBody>
      </p:sp>
      <p:graphicFrame>
        <p:nvGraphicFramePr>
          <p:cNvPr id="18" name="Content Placeholder 2" descr="Please take 3 minutes to share your feedback in the Exit Survey&#10;You’ll receive a certificate of when you complete the survey&#10;Plus, we’ll send you:&#10;Slides with resources, and recording within 2 days">
            <a:extLst>
              <a:ext uri="{FF2B5EF4-FFF2-40B4-BE49-F238E27FC236}">
                <a16:creationId xmlns:a16="http://schemas.microsoft.com/office/drawing/2014/main" id="{74AFC438-2876-2651-2FB8-C274B3C80587}"/>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856871191"/>
              </p:ext>
            </p:extLst>
          </p:nvPr>
        </p:nvGraphicFramePr>
        <p:xfrm>
          <a:off x="5182908" y="894337"/>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2" name="Picture 4">
            <a:extLst>
              <a:ext uri="{FF2B5EF4-FFF2-40B4-BE49-F238E27FC236}">
                <a16:creationId xmlns:a16="http://schemas.microsoft.com/office/drawing/2014/main" id="{5338F50F-2A63-8AFB-7E65-7C2E38C2AE73}"/>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628" y="3213207"/>
            <a:ext cx="3920400" cy="23457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2DDE9FD7-5998-659D-B5E5-79ACEE8D5284}"/>
              </a:ext>
              <a:ext uri="{C183D7F6-B498-43B3-948B-1728B52AA6E4}">
                <adec:decorative xmlns:adec="http://schemas.microsoft.com/office/drawing/2017/decorative" val="1"/>
              </a:ext>
            </a:extLst>
          </p:cNvPr>
          <p:cNvSpPr>
            <a:spLocks noGrp="1"/>
          </p:cNvSpPr>
          <p:nvPr>
            <p:ph type="sldNum" sz="quarter" idx="12"/>
          </p:nvPr>
        </p:nvSpPr>
        <p:spPr/>
        <p:txBody>
          <a:bodyPr/>
          <a:lstStyle/>
          <a:p>
            <a:fld id="{0E3FE331-99FE-FC4C-843A-669C9210BAAA}" type="slidenum">
              <a:rPr lang="en-US" smtClean="0"/>
              <a:t>34</a:t>
            </a:fld>
            <a:endParaRPr lang="en-US" dirty="0"/>
          </a:p>
        </p:txBody>
      </p:sp>
    </p:spTree>
    <p:extLst>
      <p:ext uri="{BB962C8B-B14F-4D97-AF65-F5344CB8AC3E}">
        <p14:creationId xmlns:p14="http://schemas.microsoft.com/office/powerpoint/2010/main" val="3885692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1;p40">
            <a:extLst>
              <a:ext uri="{FF2B5EF4-FFF2-40B4-BE49-F238E27FC236}">
                <a16:creationId xmlns:a16="http://schemas.microsoft.com/office/drawing/2014/main" id="{35AFB55C-F961-3CE8-22C2-8C64F6B21D0C}"/>
              </a:ext>
              <a:ext uri="{C183D7F6-B498-43B3-948B-1728B52AA6E4}">
                <adec:decorative xmlns:adec="http://schemas.microsoft.com/office/drawing/2017/decorative" val="1"/>
              </a:ext>
            </a:extLst>
          </p:cNvPr>
          <p:cNvSpPr/>
          <p:nvPr/>
        </p:nvSpPr>
        <p:spPr>
          <a:xfrm>
            <a:off x="0" y="6146730"/>
            <a:ext cx="12192000" cy="1497081"/>
          </a:xfrm>
          <a:custGeom>
            <a:avLst/>
            <a:gdLst/>
            <a:ahLst/>
            <a:cxnLst/>
            <a:rect l="l" t="t" r="r" b="b"/>
            <a:pathLst>
              <a:path w="5500655" h="1424276" extrusionOk="0">
                <a:moveTo>
                  <a:pt x="0" y="0"/>
                </a:moveTo>
                <a:lnTo>
                  <a:pt x="5500655" y="0"/>
                </a:lnTo>
                <a:lnTo>
                  <a:pt x="5500655" y="1424276"/>
                </a:lnTo>
                <a:lnTo>
                  <a:pt x="0" y="1424276"/>
                </a:lnTo>
                <a:close/>
              </a:path>
            </a:pathLst>
          </a:custGeom>
          <a:solidFill>
            <a:srgbClr val="FFFFFF"/>
          </a:solidFill>
          <a:ln>
            <a:noFill/>
          </a:ln>
        </p:spPr>
        <p:txBody>
          <a:bodyPr/>
          <a:lstStyle/>
          <a:p>
            <a:endParaRPr lang="en-US"/>
          </a:p>
        </p:txBody>
      </p:sp>
      <p:sp>
        <p:nvSpPr>
          <p:cNvPr id="5" name="Title 4">
            <a:extLst>
              <a:ext uri="{FF2B5EF4-FFF2-40B4-BE49-F238E27FC236}">
                <a16:creationId xmlns:a16="http://schemas.microsoft.com/office/drawing/2014/main" id="{0F8117B5-6885-2F55-63BF-667CB5F2B0AA}"/>
              </a:ext>
            </a:extLst>
          </p:cNvPr>
          <p:cNvSpPr txBox="1">
            <a:spLocks noGrp="1"/>
          </p:cNvSpPr>
          <p:nvPr>
            <p:ph type="title" idx="4294967295"/>
          </p:nvPr>
        </p:nvSpPr>
        <p:spPr>
          <a:xfrm>
            <a:off x="3829719" y="891647"/>
            <a:ext cx="464926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Poppins" panose="00000500000000000000" pitchFamily="2" charset="0"/>
                <a:ea typeface="+mn-ea"/>
                <a:cs typeface="Poppins" panose="00000500000000000000" pitchFamily="2" charset="0"/>
              </a:rPr>
              <a:t>Session Objectives</a:t>
            </a:r>
          </a:p>
        </p:txBody>
      </p:sp>
      <p:sp>
        <p:nvSpPr>
          <p:cNvPr id="6" name="TextBox 5">
            <a:extLst>
              <a:ext uri="{FF2B5EF4-FFF2-40B4-BE49-F238E27FC236}">
                <a16:creationId xmlns:a16="http://schemas.microsoft.com/office/drawing/2014/main" id="{9FA93B90-367F-E829-5092-301D3D23FA2A}"/>
              </a:ext>
            </a:extLst>
          </p:cNvPr>
          <p:cNvSpPr txBox="1"/>
          <p:nvPr/>
        </p:nvSpPr>
        <p:spPr>
          <a:xfrm>
            <a:off x="814388" y="1727225"/>
            <a:ext cx="10965235" cy="4185761"/>
          </a:xfrm>
          <a:prstGeom prst="rect">
            <a:avLst/>
          </a:prstGeom>
          <a:noFill/>
        </p:spPr>
        <p:txBody>
          <a:bodyPr wrap="square" rtlCol="0">
            <a:spAutoFit/>
          </a:bodyPr>
          <a:lstStyle/>
          <a:p>
            <a:r>
              <a:rPr lang="en-US" sz="2300" dirty="0">
                <a:latin typeface="Poppins" panose="00000500000000000000" pitchFamily="2" charset="0"/>
                <a:cs typeface="Poppins" panose="00000500000000000000" pitchFamily="2" charset="0"/>
              </a:rPr>
              <a:t>Educators will:</a:t>
            </a:r>
          </a:p>
          <a:p>
            <a:endParaRPr lang="en-US" sz="2300" dirty="0">
              <a:latin typeface="Poppins" panose="00000500000000000000" pitchFamily="2" charset="0"/>
              <a:cs typeface="Poppins" panose="00000500000000000000" pitchFamily="2" charset="0"/>
            </a:endParaRPr>
          </a:p>
          <a:p>
            <a:pPr marL="457200" indent="-457200">
              <a:buFontTx/>
              <a:buAutoNum type="arabicPeriod"/>
            </a:pPr>
            <a:r>
              <a:rPr lang="en-US" sz="2200" b="1" dirty="0">
                <a:latin typeface="Poppins" panose="00000500000000000000" pitchFamily="2" charset="0"/>
                <a:cs typeface="Poppins" panose="00000500000000000000" pitchFamily="2" charset="0"/>
              </a:rPr>
              <a:t>Identify children’s learning experiences, from curiosity in infancy to critical thinking </a:t>
            </a:r>
            <a:r>
              <a:rPr lang="en-US" sz="2200" dirty="0">
                <a:latin typeface="Poppins" panose="00000500000000000000" pitchFamily="2" charset="0"/>
                <a:cs typeface="Poppins" panose="00000500000000000000" pitchFamily="2" charset="0"/>
              </a:rPr>
              <a:t>through CLASS dimensions of Infant Facilitated Exploration, Toddler Facilitation of Learning and Development, and PreK Concept Development. </a:t>
            </a:r>
          </a:p>
          <a:p>
            <a:endParaRPr lang="en-US" sz="2200" dirty="0">
              <a:latin typeface="Poppins" panose="00000500000000000000" pitchFamily="2" charset="0"/>
              <a:cs typeface="Poppins" panose="00000500000000000000" pitchFamily="2" charset="0"/>
            </a:endParaRPr>
          </a:p>
          <a:p>
            <a:pPr marL="457200" indent="-457200">
              <a:buAutoNum type="arabicPeriod" startAt="2"/>
            </a:pPr>
            <a:r>
              <a:rPr lang="en-US" sz="2200" b="1" dirty="0">
                <a:latin typeface="Poppins" panose="00000500000000000000" pitchFamily="2" charset="0"/>
                <a:cs typeface="Poppins" panose="00000500000000000000" pitchFamily="2" charset="0"/>
              </a:rPr>
              <a:t>Understand developmentally appropriate strategies </a:t>
            </a:r>
            <a:r>
              <a:rPr lang="en-US" sz="2200" dirty="0">
                <a:latin typeface="Poppins" panose="00000500000000000000" pitchFamily="2" charset="0"/>
                <a:cs typeface="Poppins" panose="00000500000000000000" pitchFamily="2" charset="0"/>
              </a:rPr>
              <a:t>to facilitate learning and thinking in the infant, toddler, and PreK classrooms. </a:t>
            </a:r>
          </a:p>
          <a:p>
            <a:pPr marL="457200" indent="-457200">
              <a:buAutoNum type="arabicPeriod"/>
            </a:pPr>
            <a:endParaRPr lang="en-US" sz="2200" dirty="0">
              <a:latin typeface="Poppins" panose="00000500000000000000" pitchFamily="2" charset="0"/>
              <a:cs typeface="Poppins" panose="00000500000000000000" pitchFamily="2" charset="0"/>
            </a:endParaRPr>
          </a:p>
          <a:p>
            <a:pPr marL="457200" indent="-457200">
              <a:buAutoNum type="arabicPeriod" startAt="3"/>
            </a:pPr>
            <a:r>
              <a:rPr lang="en-US" sz="2200" b="1" dirty="0">
                <a:latin typeface="Poppins" panose="00000500000000000000" pitchFamily="2" charset="0"/>
                <a:cs typeface="Poppins" panose="00000500000000000000" pitchFamily="2" charset="0"/>
              </a:rPr>
              <a:t>Apply </a:t>
            </a:r>
            <a:r>
              <a:rPr lang="en-US" sz="2200" b="1" u="sng" dirty="0">
                <a:latin typeface="Poppins" panose="00000500000000000000" pitchFamily="2" charset="0"/>
                <a:cs typeface="Poppins" panose="00000500000000000000" pitchFamily="2" charset="0"/>
              </a:rPr>
              <a:t>at least two </a:t>
            </a:r>
            <a:r>
              <a:rPr lang="en-US" sz="2200" b="1" dirty="0">
                <a:latin typeface="Poppins" panose="00000500000000000000" pitchFamily="2" charset="0"/>
                <a:cs typeface="Poppins" panose="00000500000000000000" pitchFamily="2" charset="0"/>
              </a:rPr>
              <a:t>open-ended questions or facilitation strategies</a:t>
            </a:r>
          </a:p>
          <a:p>
            <a:r>
              <a:rPr lang="en-US" sz="2200" b="1" dirty="0">
                <a:latin typeface="Poppins" panose="00000500000000000000" pitchFamily="2" charset="0"/>
                <a:cs typeface="Poppins" panose="00000500000000000000" pitchFamily="2" charset="0"/>
              </a:rPr>
              <a:t>       </a:t>
            </a:r>
            <a:r>
              <a:rPr lang="en-US" sz="2200" dirty="0">
                <a:latin typeface="Poppins" panose="00000500000000000000" pitchFamily="2" charset="0"/>
                <a:cs typeface="Poppins" panose="00000500000000000000" pitchFamily="2" charset="0"/>
              </a:rPr>
              <a:t>to support children’s curiosity and critical thinking in daily practices.</a:t>
            </a:r>
          </a:p>
        </p:txBody>
      </p:sp>
      <p:sp>
        <p:nvSpPr>
          <p:cNvPr id="3" name="Slide Number Placeholder 2">
            <a:extLst>
              <a:ext uri="{FF2B5EF4-FFF2-40B4-BE49-F238E27FC236}">
                <a16:creationId xmlns:a16="http://schemas.microsoft.com/office/drawing/2014/main" id="{9574BEB7-7126-158C-D68F-E02615F02BB9}"/>
              </a:ext>
              <a:ext uri="{C183D7F6-B498-43B3-948B-1728B52AA6E4}">
                <adec:decorative xmlns:adec="http://schemas.microsoft.com/office/drawing/2017/decorative" val="1"/>
              </a:ext>
            </a:extLst>
          </p:cNvPr>
          <p:cNvSpPr>
            <a:spLocks noGrp="1"/>
          </p:cNvSpPr>
          <p:nvPr>
            <p:ph type="sldNum" sz="quarter" idx="12"/>
          </p:nvPr>
        </p:nvSpPr>
        <p:spPr/>
        <p:txBody>
          <a:bodyPr/>
          <a:lstStyle/>
          <a:p>
            <a:fld id="{0E3FE331-99FE-FC4C-843A-669C9210BAAA}" type="slidenum">
              <a:rPr lang="en-US" smtClean="0"/>
              <a:t>4</a:t>
            </a:fld>
            <a:endParaRPr lang="en-US" dirty="0"/>
          </a:p>
        </p:txBody>
      </p:sp>
      <p:sp>
        <p:nvSpPr>
          <p:cNvPr id="7" name="Rectangle 1">
            <a:extLst>
              <a:ext uri="{FF2B5EF4-FFF2-40B4-BE49-F238E27FC236}">
                <a16:creationId xmlns:a16="http://schemas.microsoft.com/office/drawing/2014/main" id="{1F87CD79-BB46-73BE-0B53-48CC1B2860AC}"/>
              </a:ext>
              <a:ext uri="{C183D7F6-B498-43B3-948B-1728B52AA6E4}">
                <adec:decorative xmlns:adec="http://schemas.microsoft.com/office/drawing/2017/decorative" val="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562176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ABB-3A12-39AA-37F1-4C98D9B9FD88}"/>
              </a:ext>
            </a:extLst>
          </p:cNvPr>
          <p:cNvSpPr>
            <a:spLocks noGrp="1"/>
          </p:cNvSpPr>
          <p:nvPr>
            <p:ph type="title"/>
          </p:nvPr>
        </p:nvSpPr>
        <p:spPr>
          <a:xfrm>
            <a:off x="497539" y="852676"/>
            <a:ext cx="11282084" cy="1020191"/>
          </a:xfrm>
        </p:spPr>
        <p:txBody>
          <a:bodyPr>
            <a:normAutofit/>
          </a:bodyPr>
          <a:lstStyle/>
          <a:p>
            <a:r>
              <a:rPr lang="en-US" sz="3600" dirty="0">
                <a:solidFill>
                  <a:schemeClr val="tx1"/>
                </a:solidFill>
                <a:latin typeface="Poppins" panose="00000500000000000000" pitchFamily="2" charset="0"/>
                <a:cs typeface="Poppins" panose="00000500000000000000" pitchFamily="2" charset="0"/>
              </a:rPr>
              <a:t>Build Your Toolkit From This Session</a:t>
            </a:r>
          </a:p>
        </p:txBody>
      </p:sp>
      <p:sp>
        <p:nvSpPr>
          <p:cNvPr id="3" name="Content Placeholder 2">
            <a:extLst>
              <a:ext uri="{FF2B5EF4-FFF2-40B4-BE49-F238E27FC236}">
                <a16:creationId xmlns:a16="http://schemas.microsoft.com/office/drawing/2014/main" id="{88359DB8-25D1-EA09-3379-BD6BBD843862}"/>
              </a:ext>
            </a:extLst>
          </p:cNvPr>
          <p:cNvSpPr>
            <a:spLocks noGrp="1"/>
          </p:cNvSpPr>
          <p:nvPr>
            <p:ph idx="1"/>
          </p:nvPr>
        </p:nvSpPr>
        <p:spPr>
          <a:xfrm>
            <a:off x="497540" y="2080026"/>
            <a:ext cx="11282083" cy="3688764"/>
          </a:xfrm>
        </p:spPr>
        <p:txBody>
          <a:bodyPr>
            <a:normAutofit fontScale="92500" lnSpcReduction="20000"/>
          </a:bodyPr>
          <a:lstStyle/>
          <a:p>
            <a:r>
              <a:rPr lang="en-US" sz="2600" b="0" dirty="0">
                <a:solidFill>
                  <a:schemeClr val="tx1"/>
                </a:solidFill>
                <a:latin typeface="Poppins" pitchFamily="2" charset="77"/>
                <a:cs typeface="Poppins" pitchFamily="2" charset="77"/>
              </a:rPr>
              <a:t>CLASS Practices/Scenarios/Videos</a:t>
            </a:r>
          </a:p>
          <a:p>
            <a:endParaRPr lang="en-US" sz="2600" b="0" dirty="0">
              <a:solidFill>
                <a:schemeClr val="tx1"/>
              </a:solidFill>
              <a:latin typeface="Poppins" pitchFamily="2" charset="77"/>
              <a:cs typeface="Poppins" pitchFamily="2" charset="77"/>
            </a:endParaRPr>
          </a:p>
          <a:p>
            <a:r>
              <a:rPr lang="en-US" sz="2600" b="0" dirty="0">
                <a:solidFill>
                  <a:schemeClr val="tx1"/>
                </a:solidFill>
                <a:latin typeface="Poppins" pitchFamily="2" charset="77"/>
                <a:cs typeface="Poppins" pitchFamily="2" charset="77"/>
              </a:rPr>
              <a:t>Developmentally Appropriate Strategies</a:t>
            </a:r>
          </a:p>
          <a:p>
            <a:endParaRPr lang="en-US" sz="2600" b="0" dirty="0">
              <a:solidFill>
                <a:schemeClr val="tx1"/>
              </a:solidFill>
              <a:latin typeface="Poppins" pitchFamily="2" charset="77"/>
              <a:cs typeface="Poppins" pitchFamily="2" charset="77"/>
            </a:endParaRPr>
          </a:p>
          <a:p>
            <a:r>
              <a:rPr lang="en-US" sz="2600" b="0" dirty="0">
                <a:solidFill>
                  <a:schemeClr val="tx1"/>
                </a:solidFill>
                <a:latin typeface="Poppins" pitchFamily="2" charset="77"/>
                <a:cs typeface="Poppins" pitchFamily="2" charset="77"/>
              </a:rPr>
              <a:t>Ready-to-Use Resources</a:t>
            </a:r>
          </a:p>
          <a:p>
            <a:pPr marL="0" indent="0">
              <a:buNone/>
            </a:pPr>
            <a:r>
              <a:rPr lang="en-US" sz="2600" b="0" dirty="0">
                <a:solidFill>
                  <a:schemeClr val="tx1"/>
                </a:solidFill>
                <a:latin typeface="Poppins" pitchFamily="2" charset="77"/>
                <a:cs typeface="Poppins" pitchFamily="2" charset="77"/>
              </a:rPr>
              <a:t>  </a:t>
            </a:r>
          </a:p>
          <a:p>
            <a:r>
              <a:rPr lang="en-US" sz="2600" b="0" dirty="0">
                <a:solidFill>
                  <a:schemeClr val="tx1"/>
                </a:solidFill>
                <a:latin typeface="Poppins" pitchFamily="2" charset="77"/>
                <a:cs typeface="Poppins" pitchFamily="2" charset="77"/>
              </a:rPr>
              <a:t>Short Survey </a:t>
            </a:r>
          </a:p>
          <a:p>
            <a:endParaRPr lang="en-US" sz="2600" b="0" dirty="0">
              <a:solidFill>
                <a:schemeClr val="tx1"/>
              </a:solidFill>
              <a:latin typeface="Poppins" pitchFamily="2" charset="77"/>
              <a:cs typeface="Poppins" pitchFamily="2" charset="77"/>
            </a:endParaRPr>
          </a:p>
          <a:p>
            <a:r>
              <a:rPr lang="en-US" sz="2600" b="0" dirty="0">
                <a:solidFill>
                  <a:schemeClr val="tx1"/>
                </a:solidFill>
                <a:latin typeface="Poppins" pitchFamily="2" charset="77"/>
                <a:cs typeface="Poppins" pitchFamily="2" charset="77"/>
              </a:rPr>
              <a:t>1 hr. Certificate</a:t>
            </a:r>
          </a:p>
          <a:p>
            <a:endParaRPr lang="en-US" dirty="0"/>
          </a:p>
        </p:txBody>
      </p:sp>
      <p:sp>
        <p:nvSpPr>
          <p:cNvPr id="4" name="Slide Number Placeholder 3">
            <a:extLst>
              <a:ext uri="{FF2B5EF4-FFF2-40B4-BE49-F238E27FC236}">
                <a16:creationId xmlns:a16="http://schemas.microsoft.com/office/drawing/2014/main" id="{1DA5BB2C-1230-F876-E30C-9A4899AC33FF}"/>
              </a:ext>
              <a:ext uri="{C183D7F6-B498-43B3-948B-1728B52AA6E4}">
                <adec:decorative xmlns:adec="http://schemas.microsoft.com/office/drawing/2017/decorative" val="1"/>
              </a:ext>
            </a:extLst>
          </p:cNvPr>
          <p:cNvSpPr>
            <a:spLocks noGrp="1"/>
          </p:cNvSpPr>
          <p:nvPr>
            <p:ph type="sldNum" sz="quarter" idx="12"/>
          </p:nvPr>
        </p:nvSpPr>
        <p:spPr/>
        <p:txBody>
          <a:bodyPr/>
          <a:lstStyle/>
          <a:p>
            <a:fld id="{0E3FE331-99FE-FC4C-843A-669C9210BAAA}" type="slidenum">
              <a:rPr lang="en-US" smtClean="0"/>
              <a:t>5</a:t>
            </a:fld>
            <a:endParaRPr lang="en-US" dirty="0"/>
          </a:p>
        </p:txBody>
      </p:sp>
      <p:sp>
        <p:nvSpPr>
          <p:cNvPr id="6" name="TextBox 5">
            <a:extLst>
              <a:ext uri="{FF2B5EF4-FFF2-40B4-BE49-F238E27FC236}">
                <a16:creationId xmlns:a16="http://schemas.microsoft.com/office/drawing/2014/main" id="{11421DDC-8CE5-EE19-F8A8-E3ADF8AC339D}"/>
              </a:ext>
              <a:ext uri="{C183D7F6-B498-43B3-948B-1728B52AA6E4}">
                <adec:decorative xmlns:adec="http://schemas.microsoft.com/office/drawing/2017/decorative" val="1"/>
              </a:ext>
            </a:extLst>
          </p:cNvPr>
          <p:cNvSpPr txBox="1"/>
          <p:nvPr/>
        </p:nvSpPr>
        <p:spPr>
          <a:xfrm>
            <a:off x="3048918" y="3026750"/>
            <a:ext cx="6097836" cy="369332"/>
          </a:xfrm>
          <a:prstGeom prst="rect">
            <a:avLst/>
          </a:prstGeom>
          <a:noFill/>
        </p:spPr>
        <p:txBody>
          <a:bodyPr wrap="square">
            <a:spAutoFit/>
          </a:bodyPr>
          <a:lstStyle/>
          <a:p>
            <a:endParaRPr lang="en-US" dirty="0"/>
          </a:p>
        </p:txBody>
      </p:sp>
      <p:pic>
        <p:nvPicPr>
          <p:cNvPr id="7" name="Picture 2">
            <a:extLst>
              <a:ext uri="{FF2B5EF4-FFF2-40B4-BE49-F238E27FC236}">
                <a16:creationId xmlns:a16="http://schemas.microsoft.com/office/drawing/2014/main" id="{3AC5C512-A819-0874-AD55-419572A2D369}"/>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8764"/>
          <a:stretch>
            <a:fillRect/>
          </a:stretch>
        </p:blipFill>
        <p:spPr bwMode="auto">
          <a:xfrm>
            <a:off x="7051964" y="2080026"/>
            <a:ext cx="4727658" cy="41618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8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9807A9-6A3D-F9A7-7FD3-525E9AB95325}"/>
              </a:ext>
              <a:ext uri="{C183D7F6-B498-43B3-948B-1728B52AA6E4}">
                <adec:decorative xmlns:adec="http://schemas.microsoft.com/office/drawing/2017/decorative" val="1"/>
              </a:ext>
            </a:extLst>
          </p:cNvPr>
          <p:cNvSpPr>
            <a:spLocks noGrp="1"/>
          </p:cNvSpPr>
          <p:nvPr>
            <p:ph type="sldNum" sz="quarter" idx="12"/>
          </p:nvPr>
        </p:nvSpPr>
        <p:spPr>
          <a:xfrm>
            <a:off x="10954871" y="6356351"/>
            <a:ext cx="824752" cy="365125"/>
          </a:xfrm>
        </p:spPr>
        <p:txBody>
          <a:bodyPr anchor="t">
            <a:normAutofit/>
          </a:bodyPr>
          <a:lstStyle/>
          <a:p>
            <a:pPr>
              <a:spcAft>
                <a:spcPts val="600"/>
              </a:spcAft>
            </a:pPr>
            <a:fld id="{0E3FE331-99FE-FC4C-843A-669C9210BAAA}" type="slidenum">
              <a:rPr lang="en-US" smtClean="0"/>
              <a:pPr>
                <a:spcAft>
                  <a:spcPts val="600"/>
                </a:spcAft>
              </a:pPr>
              <a:t>6</a:t>
            </a:fld>
            <a:endParaRPr lang="en-US"/>
          </a:p>
        </p:txBody>
      </p:sp>
      <p:sp>
        <p:nvSpPr>
          <p:cNvPr id="2" name="Title 1">
            <a:extLst>
              <a:ext uri="{FF2B5EF4-FFF2-40B4-BE49-F238E27FC236}">
                <a16:creationId xmlns:a16="http://schemas.microsoft.com/office/drawing/2014/main" id="{7DB43153-C010-3BF8-85B1-7E5C9437963B}"/>
              </a:ext>
            </a:extLst>
          </p:cNvPr>
          <p:cNvSpPr>
            <a:spLocks noGrp="1"/>
          </p:cNvSpPr>
          <p:nvPr>
            <p:ph type="title"/>
          </p:nvPr>
        </p:nvSpPr>
        <p:spPr>
          <a:xfrm>
            <a:off x="497539" y="852677"/>
            <a:ext cx="11282084" cy="532778"/>
          </a:xfrm>
        </p:spPr>
        <p:txBody>
          <a:bodyPr anchor="b">
            <a:normAutofit fontScale="90000"/>
          </a:bodyPr>
          <a:lstStyle/>
          <a:p>
            <a:pPr algn="ctr"/>
            <a:r>
              <a:rPr lang="en-US" sz="3600" dirty="0">
                <a:latin typeface="Poppins" pitchFamily="2" charset="77"/>
                <a:cs typeface="Poppins" pitchFamily="2" charset="77"/>
              </a:rPr>
              <a:t>Why Talk Matters!</a:t>
            </a:r>
          </a:p>
        </p:txBody>
      </p:sp>
      <p:sp>
        <p:nvSpPr>
          <p:cNvPr id="11" name="TextBox 10">
            <a:extLst>
              <a:ext uri="{FF2B5EF4-FFF2-40B4-BE49-F238E27FC236}">
                <a16:creationId xmlns:a16="http://schemas.microsoft.com/office/drawing/2014/main" id="{BB4B4C30-588E-2D1E-8FE9-82CD95CEE366}"/>
              </a:ext>
            </a:extLst>
          </p:cNvPr>
          <p:cNvSpPr txBox="1"/>
          <p:nvPr/>
        </p:nvSpPr>
        <p:spPr>
          <a:xfrm>
            <a:off x="412378" y="1385455"/>
            <a:ext cx="3674714" cy="5201424"/>
          </a:xfrm>
          <a:prstGeom prst="rect">
            <a:avLst/>
          </a:prstGeom>
          <a:noFill/>
        </p:spPr>
        <p:txBody>
          <a:bodyPr wrap="square" rtlCol="0">
            <a:spAutoFit/>
          </a:bodyPr>
          <a:lstStyle/>
          <a:p>
            <a:r>
              <a:rPr lang="en-US" sz="2200" b="1" dirty="0">
                <a:latin typeface="Poppins" panose="00000500000000000000" pitchFamily="2" charset="0"/>
                <a:cs typeface="Poppins" panose="00000500000000000000" pitchFamily="2" charset="0"/>
              </a:rPr>
              <a:t>Across all age groups, effective educators:</a:t>
            </a:r>
          </a:p>
          <a:p>
            <a:endParaRPr lang="en-US" sz="2200" b="1" dirty="0">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US" sz="2200" dirty="0">
                <a:latin typeface="Poppins" panose="00000500000000000000" pitchFamily="2" charset="0"/>
                <a:cs typeface="Poppins" panose="00000500000000000000" pitchFamily="2" charset="0"/>
              </a:rPr>
              <a:t>Follow children’s curiosity</a:t>
            </a:r>
          </a:p>
          <a:p>
            <a:endParaRPr lang="en-US" sz="2200" dirty="0">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US" sz="2200" dirty="0">
                <a:latin typeface="Poppins" panose="00000500000000000000" pitchFamily="2" charset="0"/>
                <a:cs typeface="Poppins" panose="00000500000000000000" pitchFamily="2" charset="0"/>
              </a:rPr>
              <a:t>Ask thoughtful questions</a:t>
            </a:r>
          </a:p>
          <a:p>
            <a:endParaRPr lang="en-US" sz="2200" dirty="0">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US" sz="2200" dirty="0">
                <a:latin typeface="Poppins" panose="00000500000000000000" pitchFamily="2" charset="0"/>
                <a:cs typeface="Poppins" panose="00000500000000000000" pitchFamily="2" charset="0"/>
              </a:rPr>
              <a:t>Encourage exploration and thinking</a:t>
            </a:r>
          </a:p>
          <a:p>
            <a:endParaRPr lang="en-US" sz="2200" dirty="0">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US" sz="2200" dirty="0">
                <a:latin typeface="Poppins" panose="00000500000000000000" pitchFamily="2" charset="0"/>
                <a:cs typeface="Poppins" panose="00000500000000000000" pitchFamily="2" charset="0"/>
              </a:rPr>
              <a:t>Support learning in the moment</a:t>
            </a:r>
          </a:p>
          <a:p>
            <a:pPr marL="285750" indent="-285750">
              <a:buFont typeface="Arial" panose="020B0604020202020204" pitchFamily="34" charset="0"/>
              <a:buChar char="•"/>
            </a:pPr>
            <a:endParaRPr lang="en-US" sz="2400" dirty="0">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D4B97A06-052A-191B-C374-184320D9FF20}"/>
              </a:ext>
            </a:extLst>
          </p:cNvPr>
          <p:cNvSpPr>
            <a:spLocks noGrp="1"/>
          </p:cNvSpPr>
          <p:nvPr>
            <p:ph sz="half" idx="13"/>
          </p:nvPr>
        </p:nvSpPr>
        <p:spPr>
          <a:xfrm>
            <a:off x="4364182" y="1385455"/>
            <a:ext cx="7735053" cy="5201424"/>
          </a:xfrm>
          <a:ln>
            <a:solidFill>
              <a:schemeClr val="tx1"/>
            </a:solidFill>
          </a:ln>
        </p:spPr>
        <p:txBody>
          <a:bodyPr>
            <a:normAutofit fontScale="25000" lnSpcReduction="20000"/>
          </a:bodyPr>
          <a:lstStyle/>
          <a:p>
            <a:pPr marL="0" indent="0">
              <a:buNone/>
            </a:pPr>
            <a:endParaRPr lang="en-US" sz="6200" dirty="0">
              <a:latin typeface="Poppins" panose="00000500000000000000" pitchFamily="2" charset="0"/>
              <a:cs typeface="Poppins" panose="00000500000000000000" pitchFamily="2" charset="0"/>
            </a:endParaRPr>
          </a:p>
          <a:p>
            <a:pPr marL="0" indent="0">
              <a:buNone/>
            </a:pPr>
            <a:r>
              <a:rPr lang="en-US" sz="7200" dirty="0">
                <a:latin typeface="Poppins" pitchFamily="2" charset="77"/>
                <a:cs typeface="Poppins" pitchFamily="2" charset="77"/>
              </a:rPr>
              <a:t>Resources to Support Your CLASS Journey</a:t>
            </a:r>
          </a:p>
          <a:p>
            <a:pPr marL="0" lvl="0" indent="0">
              <a:buNone/>
            </a:pPr>
            <a:endParaRPr lang="en-US" sz="6400" dirty="0">
              <a:latin typeface="Poppins" pitchFamily="2" charset="77"/>
              <a:cs typeface="Poppins" pitchFamily="2" charset="77"/>
            </a:endParaRPr>
          </a:p>
          <a:p>
            <a:pPr marL="285750" indent="-285750">
              <a:lnSpc>
                <a:spcPct val="120000"/>
              </a:lnSpc>
              <a:spcBef>
                <a:spcPts val="0"/>
              </a:spcBef>
            </a:pPr>
            <a:r>
              <a:rPr lang="en-US" sz="6400" b="0" dirty="0">
                <a:solidFill>
                  <a:schemeClr val="tx1"/>
                </a:solidFill>
                <a:latin typeface="Poppins" pitchFamily="2" charset="77"/>
                <a:cs typeface="Poppins" pitchFamily="2" charset="77"/>
                <a:hlinkClick r:id="rId3">
                  <a:extLst>
                    <a:ext uri="{A12FA001-AC4F-418D-AE19-62706E023703}">
                      <ahyp:hlinkClr xmlns:ahyp="http://schemas.microsoft.com/office/drawing/2018/hyperlinkcolor" val="tx"/>
                    </a:ext>
                  </a:extLst>
                </a:hlinkClick>
              </a:rPr>
              <a:t>Teachstone: </a:t>
            </a:r>
            <a:r>
              <a:rPr lang="en-US" sz="6400" b="0" dirty="0">
                <a:solidFill>
                  <a:schemeClr val="tx1"/>
                </a:solidFill>
                <a:latin typeface="Poppins" pitchFamily="2" charset="77"/>
                <a:cs typeface="Poppins" pitchFamily="2" charset="77"/>
                <a:hlinkClick r:id="rId4"/>
              </a:rPr>
              <a:t>Vlog: Teacher Sensitivity and Facilitated Exploration with Infants</a:t>
            </a:r>
            <a:endParaRPr lang="en-US" sz="6400" b="0" dirty="0">
              <a:solidFill>
                <a:schemeClr val="tx1"/>
              </a:solidFill>
              <a:latin typeface="Poppins" pitchFamily="2" charset="77"/>
              <a:cs typeface="Poppins" pitchFamily="2" charset="77"/>
            </a:endParaRPr>
          </a:p>
          <a:p>
            <a:pPr marL="285750" indent="-285750">
              <a:lnSpc>
                <a:spcPct val="120000"/>
              </a:lnSpc>
              <a:spcBef>
                <a:spcPts val="0"/>
              </a:spcBef>
            </a:pPr>
            <a:endParaRPr lang="en-US" sz="6400" b="0" dirty="0">
              <a:latin typeface="Poppins" pitchFamily="2" charset="77"/>
              <a:cs typeface="Poppins" pitchFamily="2" charset="77"/>
            </a:endParaRPr>
          </a:p>
          <a:p>
            <a:pPr marL="285750" indent="-285750">
              <a:lnSpc>
                <a:spcPct val="120000"/>
              </a:lnSpc>
              <a:spcBef>
                <a:spcPts val="0"/>
              </a:spcBef>
            </a:pPr>
            <a:r>
              <a:rPr lang="en-US" sz="6400" b="0" dirty="0">
                <a:solidFill>
                  <a:schemeClr val="tx1"/>
                </a:solidFill>
                <a:latin typeface="Poppins" pitchFamily="2" charset="77"/>
                <a:cs typeface="Poppins" pitchFamily="2" charset="77"/>
              </a:rPr>
              <a:t>Teachstone: </a:t>
            </a:r>
            <a:r>
              <a:rPr lang="en-US" sz="6400" b="0" dirty="0">
                <a:latin typeface="Poppins" pitchFamily="2" charset="77"/>
                <a:cs typeface="Poppins" pitchFamily="2" charset="77"/>
                <a:hlinkClick r:id="rId5"/>
              </a:rPr>
              <a:t>3 Overlooked Opportunities for Facilitation of Learning and Development</a:t>
            </a:r>
            <a:endParaRPr lang="en-US" sz="6400" b="0" dirty="0">
              <a:latin typeface="Poppins" pitchFamily="2" charset="77"/>
              <a:cs typeface="Poppins" pitchFamily="2" charset="77"/>
            </a:endParaRPr>
          </a:p>
          <a:p>
            <a:pPr marL="0" indent="0">
              <a:lnSpc>
                <a:spcPct val="120000"/>
              </a:lnSpc>
              <a:spcBef>
                <a:spcPts val="0"/>
              </a:spcBef>
              <a:buNone/>
            </a:pPr>
            <a:endParaRPr lang="en-US" sz="6400" b="0" dirty="0">
              <a:latin typeface="Poppins" pitchFamily="2" charset="77"/>
              <a:cs typeface="Poppins" pitchFamily="2" charset="77"/>
            </a:endParaRPr>
          </a:p>
          <a:p>
            <a:pPr marL="285750" indent="-285750"/>
            <a:r>
              <a:rPr lang="en-US" sz="6400" b="0" dirty="0">
                <a:solidFill>
                  <a:schemeClr val="tx1"/>
                </a:solidFill>
                <a:latin typeface="Poppins" pitchFamily="2" charset="77"/>
                <a:cs typeface="Poppins" pitchFamily="2" charset="77"/>
              </a:rPr>
              <a:t>Teachstone: </a:t>
            </a:r>
            <a:r>
              <a:rPr lang="en-US" sz="6400" b="0" dirty="0">
                <a:solidFill>
                  <a:schemeClr val="tx1"/>
                </a:solidFill>
                <a:latin typeface="Poppins" pitchFamily="2" charset="77"/>
                <a:cs typeface="Poppins" pitchFamily="2" charset="77"/>
                <a:hlinkClick r:id="rId6"/>
              </a:rPr>
              <a:t>PreK: Concept Development: Creating</a:t>
            </a:r>
            <a:endParaRPr lang="en-US" sz="6400" b="0" dirty="0">
              <a:solidFill>
                <a:schemeClr val="tx1"/>
              </a:solidFill>
              <a:latin typeface="Poppins" pitchFamily="2" charset="77"/>
              <a:cs typeface="Poppins" pitchFamily="2" charset="77"/>
            </a:endParaRPr>
          </a:p>
          <a:p>
            <a:pPr marL="285750" indent="-285750">
              <a:lnSpc>
                <a:spcPct val="120000"/>
              </a:lnSpc>
              <a:spcBef>
                <a:spcPts val="0"/>
              </a:spcBef>
            </a:pPr>
            <a:endParaRPr lang="en-US" sz="6400" b="0" dirty="0">
              <a:solidFill>
                <a:schemeClr val="tx1"/>
              </a:solidFill>
              <a:latin typeface="Poppins" pitchFamily="2" charset="77"/>
              <a:cs typeface="Poppins" pitchFamily="2" charset="77"/>
            </a:endParaRPr>
          </a:p>
          <a:p>
            <a:pPr marL="285750" indent="-285750">
              <a:lnSpc>
                <a:spcPct val="120000"/>
              </a:lnSpc>
              <a:spcBef>
                <a:spcPts val="0"/>
              </a:spcBef>
            </a:pPr>
            <a:r>
              <a:rPr lang="en-US" sz="6400" b="0" dirty="0">
                <a:solidFill>
                  <a:schemeClr val="tx1"/>
                </a:solidFill>
                <a:latin typeface="Poppins" pitchFamily="2" charset="77"/>
                <a:cs typeface="Poppins" pitchFamily="2" charset="77"/>
              </a:rPr>
              <a:t>ECE Resource Hub (UVA-CASTL): </a:t>
            </a:r>
            <a:r>
              <a:rPr lang="en-US" sz="6400" b="0" dirty="0">
                <a:latin typeface="Poppins" pitchFamily="2" charset="77"/>
                <a:cs typeface="Poppins" pitchFamily="2" charset="77"/>
                <a:hlinkClick r:id="rId7"/>
              </a:rPr>
              <a:t>Core Skill: Supporting Children’s Thinking Skills with Activities, Videos, etc. </a:t>
            </a:r>
            <a:endParaRPr lang="en-US" sz="6400" b="0" dirty="0">
              <a:latin typeface="Poppins" pitchFamily="2" charset="77"/>
              <a:cs typeface="Poppins" pitchFamily="2" charset="77"/>
            </a:endParaRPr>
          </a:p>
          <a:p>
            <a:pPr marL="0" indent="0">
              <a:buNone/>
            </a:pPr>
            <a:endParaRPr lang="en-US" sz="6400" b="0" dirty="0">
              <a:latin typeface="Poppins" pitchFamily="2" charset="77"/>
              <a:cs typeface="Poppins" pitchFamily="2" charset="77"/>
            </a:endParaRPr>
          </a:p>
          <a:p>
            <a:pPr marL="285750" indent="-285750"/>
            <a:r>
              <a:rPr lang="en-US" sz="6400" b="0" u="sng" dirty="0">
                <a:latin typeface="Poppins" pitchFamily="2" charset="77"/>
                <a:cs typeface="Poppins" pitchFamily="2" charset="77"/>
                <a:hlinkClick r:id="rId8"/>
              </a:rPr>
              <a:t>Using CLASS</a:t>
            </a:r>
            <a:r>
              <a:rPr lang="en-US" sz="6400" b="0" u="sng" dirty="0"/>
              <a:t>®</a:t>
            </a:r>
            <a:r>
              <a:rPr lang="en-US" sz="6400" b="0" u="sng" dirty="0">
                <a:latin typeface="Poppins" pitchFamily="2" charset="77"/>
                <a:cs typeface="Poppins" pitchFamily="2" charset="77"/>
                <a:hlinkClick r:id="rId8"/>
              </a:rPr>
              <a:t> Scores to Guide Improvement</a:t>
            </a:r>
            <a:r>
              <a:rPr lang="en-US" sz="6400" b="0" u="sng" dirty="0">
                <a:latin typeface="Poppins" pitchFamily="2" charset="77"/>
                <a:cs typeface="Poppins" pitchFamily="2" charset="77"/>
              </a:rPr>
              <a:t>/</a:t>
            </a:r>
            <a:r>
              <a:rPr lang="en-US" sz="6400" b="0" u="sng" dirty="0">
                <a:latin typeface="Poppins" pitchFamily="2" charset="77"/>
                <a:cs typeface="Poppins" pitchFamily="2" charset="77"/>
                <a:hlinkClick r:id="rId9"/>
              </a:rPr>
              <a:t>Spanish</a:t>
            </a:r>
            <a:endParaRPr lang="en-US" sz="6400" b="0" u="sng" dirty="0">
              <a:latin typeface="Poppins" pitchFamily="2" charset="77"/>
              <a:cs typeface="Poppins" pitchFamily="2" charset="77"/>
            </a:endParaRPr>
          </a:p>
          <a:p>
            <a:pPr marL="0" indent="0">
              <a:buNone/>
            </a:pPr>
            <a:r>
              <a:rPr lang="en-US" sz="6400" b="0" dirty="0">
                <a:latin typeface="Poppins" pitchFamily="2" charset="77"/>
                <a:cs typeface="Poppins" pitchFamily="2" charset="77"/>
              </a:rPr>
              <a:t>    </a:t>
            </a:r>
            <a:r>
              <a:rPr lang="en-US" sz="6400" b="0" dirty="0">
                <a:solidFill>
                  <a:schemeClr val="tx1"/>
                </a:solidFill>
                <a:latin typeface="Poppins" pitchFamily="2" charset="77"/>
                <a:cs typeface="Poppins" pitchFamily="2" charset="77"/>
              </a:rPr>
              <a:t>(VDOE/VQB5)(For Site/Program Leaders)</a:t>
            </a:r>
          </a:p>
          <a:p>
            <a:pPr marL="0" lvl="0" indent="0">
              <a:buNone/>
            </a:pPr>
            <a:endParaRPr lang="en-US" sz="6400" dirty="0">
              <a:latin typeface="Poppins" pitchFamily="2" charset="77"/>
              <a:cs typeface="Poppins" pitchFamily="2" charset="77"/>
            </a:endParaRPr>
          </a:p>
          <a:p>
            <a:pPr marL="0" lvl="0" indent="0" algn="ctr">
              <a:buNone/>
            </a:pPr>
            <a:r>
              <a:rPr lang="en-US" sz="6400" dirty="0">
                <a:latin typeface="Poppins" pitchFamily="2" charset="77"/>
                <a:cs typeface="Poppins" pitchFamily="2" charset="77"/>
              </a:rPr>
              <a:t>CLASS</a:t>
            </a:r>
            <a:r>
              <a:rPr lang="en-US" sz="6400" b="0" dirty="0"/>
              <a:t>®</a:t>
            </a:r>
            <a:r>
              <a:rPr lang="en-US" sz="6400" dirty="0">
                <a:latin typeface="Poppins" pitchFamily="2" charset="77"/>
                <a:cs typeface="Poppins" pitchFamily="2" charset="77"/>
              </a:rPr>
              <a:t> Tool Summaries:  </a:t>
            </a:r>
            <a:r>
              <a:rPr lang="en-US" sz="6400" b="0" u="sng" dirty="0">
                <a:latin typeface="Poppins" pitchFamily="2" charset="77"/>
                <a:cs typeface="Poppins" pitchFamily="2" charset="77"/>
                <a:hlinkClick r:id="rId10"/>
              </a:rPr>
              <a:t>Infant</a:t>
            </a:r>
            <a:r>
              <a:rPr lang="en-US" sz="6400" b="0" dirty="0">
                <a:latin typeface="Poppins" pitchFamily="2" charset="77"/>
                <a:cs typeface="Poppins" pitchFamily="2" charset="77"/>
              </a:rPr>
              <a:t> /</a:t>
            </a:r>
            <a:r>
              <a:rPr lang="en-US" sz="6400" b="0" u="sng" dirty="0">
                <a:latin typeface="Poppins" pitchFamily="2" charset="77"/>
                <a:cs typeface="Poppins" pitchFamily="2" charset="77"/>
                <a:hlinkClick r:id="rId11"/>
              </a:rPr>
              <a:t>Spanish</a:t>
            </a:r>
            <a:r>
              <a:rPr lang="en-US" sz="6400" b="0" dirty="0">
                <a:latin typeface="Poppins" pitchFamily="2" charset="77"/>
                <a:cs typeface="Poppins" pitchFamily="2" charset="77"/>
              </a:rPr>
              <a:t>   </a:t>
            </a:r>
          </a:p>
          <a:p>
            <a:pPr marL="0" lvl="0" indent="0" algn="ctr">
              <a:buNone/>
            </a:pPr>
            <a:r>
              <a:rPr lang="en-US" sz="6400" b="0" u="sng" dirty="0">
                <a:latin typeface="Poppins" pitchFamily="2" charset="77"/>
                <a:cs typeface="Poppins" pitchFamily="2" charset="77"/>
                <a:hlinkClick r:id="rId12"/>
              </a:rPr>
              <a:t>Toddler</a:t>
            </a:r>
            <a:r>
              <a:rPr lang="en-US" sz="6400" b="0" dirty="0">
                <a:latin typeface="Poppins" pitchFamily="2" charset="77"/>
                <a:cs typeface="Poppins" pitchFamily="2" charset="77"/>
              </a:rPr>
              <a:t>/ </a:t>
            </a:r>
            <a:r>
              <a:rPr lang="en-US" sz="6400" b="0" u="sng" dirty="0">
                <a:latin typeface="Poppins" pitchFamily="2" charset="77"/>
                <a:cs typeface="Poppins" pitchFamily="2" charset="77"/>
                <a:hlinkClick r:id="rId13"/>
              </a:rPr>
              <a:t>Spanish</a:t>
            </a:r>
            <a:r>
              <a:rPr lang="en-US" sz="6400" b="0" dirty="0">
                <a:latin typeface="Poppins" pitchFamily="2" charset="77"/>
                <a:cs typeface="Poppins" pitchFamily="2" charset="77"/>
              </a:rPr>
              <a:t>      </a:t>
            </a:r>
            <a:r>
              <a:rPr lang="en-US" sz="6400" b="0" u="sng" dirty="0">
                <a:latin typeface="Poppins" pitchFamily="2" charset="77"/>
                <a:cs typeface="Poppins" pitchFamily="2" charset="77"/>
                <a:hlinkClick r:id="rId14"/>
              </a:rPr>
              <a:t>Pre-K</a:t>
            </a:r>
            <a:r>
              <a:rPr lang="en-US" sz="6400" b="0" dirty="0">
                <a:latin typeface="Poppins" pitchFamily="2" charset="77"/>
                <a:cs typeface="Poppins" pitchFamily="2" charset="77"/>
              </a:rPr>
              <a:t>/</a:t>
            </a:r>
            <a:r>
              <a:rPr lang="en-US" sz="6400" b="0" u="sng" dirty="0">
                <a:latin typeface="Poppins" pitchFamily="2" charset="77"/>
                <a:cs typeface="Poppins" pitchFamily="2" charset="77"/>
                <a:hlinkClick r:id="rId15"/>
              </a:rPr>
              <a:t>Spanish</a:t>
            </a:r>
            <a:endParaRPr lang="en-US" sz="6400" b="0" dirty="0">
              <a:latin typeface="Poppins" pitchFamily="2" charset="77"/>
              <a:cs typeface="Poppins" pitchFamily="2" charset="77"/>
            </a:endParaRP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1805619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ABCFE-14F4-EB44-3B83-C52C273B3F65}"/>
              </a:ext>
            </a:extLst>
          </p:cNvPr>
          <p:cNvSpPr>
            <a:spLocks noGrp="1"/>
          </p:cNvSpPr>
          <p:nvPr>
            <p:ph type="ctrTitle"/>
          </p:nvPr>
        </p:nvSpPr>
        <p:spPr>
          <a:xfrm>
            <a:off x="914400" y="882650"/>
            <a:ext cx="10363200" cy="1655763"/>
          </a:xfrm>
        </p:spPr>
        <p:txBody>
          <a:bodyPr/>
          <a:lstStyle/>
          <a:p>
            <a:r>
              <a:rPr lang="en-US" sz="4000" dirty="0">
                <a:latin typeface="Poppins"/>
                <a:cs typeface="Poppins"/>
              </a:rPr>
              <a:t>CLASS Across the Ages</a:t>
            </a:r>
            <a:endParaRPr lang="en-US" dirty="0"/>
          </a:p>
        </p:txBody>
      </p:sp>
      <p:graphicFrame>
        <p:nvGraphicFramePr>
          <p:cNvPr id="4" name="Table 3">
            <a:extLst>
              <a:ext uri="{FF2B5EF4-FFF2-40B4-BE49-F238E27FC236}">
                <a16:creationId xmlns:a16="http://schemas.microsoft.com/office/drawing/2014/main" id="{91CDEB52-85DB-74B3-063B-73909F1AB616}"/>
              </a:ext>
            </a:extLst>
          </p:cNvPr>
          <p:cNvGraphicFramePr>
            <a:graphicFrameLocks noGrp="1"/>
          </p:cNvGraphicFramePr>
          <p:nvPr>
            <p:extLst>
              <p:ext uri="{D42A27DB-BD31-4B8C-83A1-F6EECF244321}">
                <p14:modId xmlns:p14="http://schemas.microsoft.com/office/powerpoint/2010/main" val="297974561"/>
              </p:ext>
            </p:extLst>
          </p:nvPr>
        </p:nvGraphicFramePr>
        <p:xfrm>
          <a:off x="714375" y="3000375"/>
          <a:ext cx="10799751" cy="3090791"/>
        </p:xfrm>
        <a:graphic>
          <a:graphicData uri="http://schemas.openxmlformats.org/drawingml/2006/table">
            <a:tbl>
              <a:tblPr firstRow="1" bandRow="1">
                <a:tableStyleId>{5C22544A-7EE6-4342-B048-85BDC9FD1C3A}</a:tableStyleId>
              </a:tblPr>
              <a:tblGrid>
                <a:gridCol w="1812341">
                  <a:extLst>
                    <a:ext uri="{9D8B030D-6E8A-4147-A177-3AD203B41FA5}">
                      <a16:colId xmlns:a16="http://schemas.microsoft.com/office/drawing/2014/main" val="3020198022"/>
                    </a:ext>
                  </a:extLst>
                </a:gridCol>
                <a:gridCol w="5262113">
                  <a:extLst>
                    <a:ext uri="{9D8B030D-6E8A-4147-A177-3AD203B41FA5}">
                      <a16:colId xmlns:a16="http://schemas.microsoft.com/office/drawing/2014/main" val="486528460"/>
                    </a:ext>
                  </a:extLst>
                </a:gridCol>
                <a:gridCol w="3725297">
                  <a:extLst>
                    <a:ext uri="{9D8B030D-6E8A-4147-A177-3AD203B41FA5}">
                      <a16:colId xmlns:a16="http://schemas.microsoft.com/office/drawing/2014/main" val="3715981257"/>
                    </a:ext>
                  </a:extLst>
                </a:gridCol>
              </a:tblGrid>
              <a:tr h="456259">
                <a:tc>
                  <a:txBody>
                    <a:bodyPr/>
                    <a:lstStyle/>
                    <a:p>
                      <a:r>
                        <a:rPr lang="en-US" dirty="0">
                          <a:solidFill>
                            <a:srgbClr val="003568"/>
                          </a:solidFill>
                          <a:latin typeface="Poppins"/>
                          <a:cs typeface="Poppins"/>
                        </a:rPr>
                        <a:t>Age Group</a:t>
                      </a:r>
                    </a:p>
                  </a:txBody>
                  <a:tcPr>
                    <a:solidFill>
                      <a:srgbClr val="E6742A">
                        <a:alpha val="84000"/>
                      </a:srgbClr>
                    </a:solidFill>
                  </a:tcPr>
                </a:tc>
                <a:tc>
                  <a:txBody>
                    <a:bodyPr/>
                    <a:lstStyle/>
                    <a:p>
                      <a:r>
                        <a:rPr lang="en-US" dirty="0">
                          <a:solidFill>
                            <a:srgbClr val="003568"/>
                          </a:solidFill>
                          <a:latin typeface="Poppins"/>
                          <a:cs typeface="Poppins"/>
                        </a:rPr>
                        <a:t>CLASS Dimension</a:t>
                      </a:r>
                    </a:p>
                  </a:txBody>
                  <a:tcPr>
                    <a:solidFill>
                      <a:srgbClr val="E6742A">
                        <a:alpha val="84000"/>
                      </a:srgbClr>
                    </a:solidFill>
                  </a:tcPr>
                </a:tc>
                <a:tc>
                  <a:txBody>
                    <a:bodyPr/>
                    <a:lstStyle/>
                    <a:p>
                      <a:r>
                        <a:rPr lang="en-US" dirty="0">
                          <a:solidFill>
                            <a:srgbClr val="003568"/>
                          </a:solidFill>
                          <a:latin typeface="Poppins"/>
                          <a:cs typeface="Poppins"/>
                        </a:rPr>
                        <a:t>Focus</a:t>
                      </a:r>
                    </a:p>
                  </a:txBody>
                  <a:tcPr>
                    <a:solidFill>
                      <a:srgbClr val="E6742A">
                        <a:alpha val="84000"/>
                      </a:srgbClr>
                    </a:solidFill>
                  </a:tcPr>
                </a:tc>
                <a:extLst>
                  <a:ext uri="{0D108BD9-81ED-4DB2-BD59-A6C34878D82A}">
                    <a16:rowId xmlns:a16="http://schemas.microsoft.com/office/drawing/2014/main" val="1131675525"/>
                  </a:ext>
                </a:extLst>
              </a:tr>
              <a:tr h="765339">
                <a:tc>
                  <a:txBody>
                    <a:bodyPr/>
                    <a:lstStyle/>
                    <a:p>
                      <a:r>
                        <a:rPr lang="en-US" dirty="0">
                          <a:solidFill>
                            <a:srgbClr val="003568"/>
                          </a:solidFill>
                          <a:latin typeface="Poppins"/>
                          <a:cs typeface="Poppins"/>
                        </a:rPr>
                        <a:t>Infant</a:t>
                      </a:r>
                    </a:p>
                  </a:txBody>
                  <a:tcPr/>
                </a:tc>
                <a:tc>
                  <a:txBody>
                    <a:bodyPr/>
                    <a:lstStyle/>
                    <a:p>
                      <a:pPr lvl="0">
                        <a:buNone/>
                      </a:pPr>
                      <a:r>
                        <a:rPr lang="en-US" sz="1800" u="none" strike="noStrike" noProof="0" dirty="0">
                          <a:solidFill>
                            <a:srgbClr val="003568"/>
                          </a:solidFill>
                          <a:latin typeface="Poppins"/>
                          <a:cs typeface="Poppins"/>
                        </a:rPr>
                        <a:t>Facilitated Exploration (FE)</a:t>
                      </a:r>
                      <a:endParaRPr lang="en-US" dirty="0">
                        <a:solidFill>
                          <a:srgbClr val="003568"/>
                        </a:solidFill>
                        <a:latin typeface="Poppins"/>
                        <a:cs typeface="Poppins"/>
                      </a:endParaRPr>
                    </a:p>
                  </a:txBody>
                  <a:tcPr/>
                </a:tc>
                <a:tc>
                  <a:txBody>
                    <a:bodyPr/>
                    <a:lstStyle/>
                    <a:p>
                      <a:pPr lvl="0" algn="l">
                        <a:lnSpc>
                          <a:spcPct val="100000"/>
                        </a:lnSpc>
                        <a:spcBef>
                          <a:spcPts val="0"/>
                        </a:spcBef>
                        <a:spcAft>
                          <a:spcPts val="0"/>
                        </a:spcAft>
                        <a:buNone/>
                      </a:pPr>
                      <a:r>
                        <a:rPr lang="en-US" sz="1800" u="none" strike="noStrike" noProof="0" dirty="0">
                          <a:solidFill>
                            <a:srgbClr val="003568"/>
                          </a:solidFill>
                          <a:latin typeface="Poppins"/>
                          <a:cs typeface="Poppins"/>
                        </a:rPr>
                        <a:t>Sensory Exploration</a:t>
                      </a:r>
                      <a:endParaRPr lang="en-US" sz="1800" u="none" strike="noStrike" noProof="0">
                        <a:solidFill>
                          <a:srgbClr val="003568"/>
                        </a:solidFill>
                        <a:latin typeface="Poppins"/>
                        <a:cs typeface="Poppins"/>
                      </a:endParaRPr>
                    </a:p>
                    <a:p>
                      <a:pPr lvl="0">
                        <a:buNone/>
                      </a:pPr>
                      <a:endParaRPr lang="en-US" dirty="0">
                        <a:solidFill>
                          <a:srgbClr val="003568"/>
                        </a:solidFill>
                        <a:latin typeface="Poppins"/>
                        <a:cs typeface="Poppins"/>
                      </a:endParaRPr>
                    </a:p>
                  </a:txBody>
                  <a:tcPr/>
                </a:tc>
                <a:extLst>
                  <a:ext uri="{0D108BD9-81ED-4DB2-BD59-A6C34878D82A}">
                    <a16:rowId xmlns:a16="http://schemas.microsoft.com/office/drawing/2014/main" val="3857283552"/>
                  </a:ext>
                </a:extLst>
              </a:tr>
              <a:tr h="1103854">
                <a:tc>
                  <a:txBody>
                    <a:bodyPr/>
                    <a:lstStyle/>
                    <a:p>
                      <a:r>
                        <a:rPr lang="en-US" dirty="0">
                          <a:solidFill>
                            <a:srgbClr val="003568"/>
                          </a:solidFill>
                          <a:latin typeface="Poppins"/>
                          <a:cs typeface="Poppins"/>
                        </a:rPr>
                        <a:t>Toddler </a:t>
                      </a:r>
                    </a:p>
                  </a:txBody>
                  <a:tcPr/>
                </a:tc>
                <a:tc>
                  <a:txBody>
                    <a:bodyPr/>
                    <a:lstStyle/>
                    <a:p>
                      <a:pPr lvl="0">
                        <a:buNone/>
                      </a:pPr>
                      <a:r>
                        <a:rPr lang="en-US" sz="1800" u="none" strike="noStrike" noProof="0" dirty="0">
                          <a:solidFill>
                            <a:srgbClr val="003568"/>
                          </a:solidFill>
                          <a:latin typeface="Poppins"/>
                          <a:cs typeface="Poppins"/>
                        </a:rPr>
                        <a:t>Facilitation of Learning &amp; Development (FLD)</a:t>
                      </a:r>
                      <a:endParaRPr lang="en-US" dirty="0">
                        <a:solidFill>
                          <a:srgbClr val="003568"/>
                        </a:solidFill>
                        <a:latin typeface="Poppins"/>
                        <a:cs typeface="Poppins"/>
                      </a:endParaRPr>
                    </a:p>
                  </a:txBody>
                  <a:tcPr/>
                </a:tc>
                <a:tc>
                  <a:txBody>
                    <a:bodyPr/>
                    <a:lstStyle/>
                    <a:p>
                      <a:r>
                        <a:rPr lang="en-US" dirty="0">
                          <a:solidFill>
                            <a:srgbClr val="003568"/>
                          </a:solidFill>
                          <a:latin typeface="Poppins"/>
                          <a:cs typeface="Poppins"/>
                        </a:rPr>
                        <a:t>G</a:t>
                      </a:r>
                      <a:r>
                        <a:rPr lang="en-US" sz="1800" u="none" strike="noStrike" noProof="0" dirty="0">
                          <a:solidFill>
                            <a:srgbClr val="003568"/>
                          </a:solidFill>
                          <a:latin typeface="Poppins"/>
                          <a:cs typeface="Poppins"/>
                        </a:rPr>
                        <a:t>uided Learning &amp; Persistence</a:t>
                      </a:r>
                      <a:endParaRPr lang="en-US" sz="1800" u="none" strike="noStrike" noProof="0">
                        <a:solidFill>
                          <a:srgbClr val="003568"/>
                        </a:solidFill>
                        <a:latin typeface="Poppins"/>
                        <a:cs typeface="Poppins"/>
                      </a:endParaRPr>
                    </a:p>
                  </a:txBody>
                  <a:tcPr/>
                </a:tc>
                <a:extLst>
                  <a:ext uri="{0D108BD9-81ED-4DB2-BD59-A6C34878D82A}">
                    <a16:rowId xmlns:a16="http://schemas.microsoft.com/office/drawing/2014/main" val="1244131653"/>
                  </a:ext>
                </a:extLst>
              </a:tr>
              <a:tr h="765339">
                <a:tc>
                  <a:txBody>
                    <a:bodyPr/>
                    <a:lstStyle/>
                    <a:p>
                      <a:r>
                        <a:rPr lang="en-US" dirty="0">
                          <a:solidFill>
                            <a:srgbClr val="003568"/>
                          </a:solidFill>
                          <a:latin typeface="Poppins"/>
                          <a:cs typeface="Poppins"/>
                        </a:rPr>
                        <a:t>PreK</a:t>
                      </a:r>
                    </a:p>
                  </a:txBody>
                  <a:tcPr/>
                </a:tc>
                <a:tc>
                  <a:txBody>
                    <a:bodyPr/>
                    <a:lstStyle/>
                    <a:p>
                      <a:pPr lvl="0">
                        <a:buNone/>
                      </a:pPr>
                      <a:r>
                        <a:rPr lang="en-US" sz="1800" u="none" strike="noStrike" noProof="0" dirty="0">
                          <a:solidFill>
                            <a:srgbClr val="003568"/>
                          </a:solidFill>
                          <a:latin typeface="Poppins"/>
                          <a:cs typeface="Poppins"/>
                        </a:rPr>
                        <a:t>Concept Development (CD) </a:t>
                      </a:r>
                      <a:endParaRPr lang="en-US" dirty="0">
                        <a:solidFill>
                          <a:srgbClr val="003568"/>
                        </a:solidFill>
                        <a:latin typeface="Poppins"/>
                        <a:cs typeface="Poppins"/>
                      </a:endParaRPr>
                    </a:p>
                  </a:txBody>
                  <a:tcPr/>
                </a:tc>
                <a:tc>
                  <a:txBody>
                    <a:bodyPr/>
                    <a:lstStyle/>
                    <a:p>
                      <a:pPr lvl="0">
                        <a:buNone/>
                      </a:pPr>
                      <a:r>
                        <a:rPr lang="en-US" sz="1800" u="none" strike="noStrike" noProof="0" dirty="0">
                          <a:solidFill>
                            <a:srgbClr val="003568"/>
                          </a:solidFill>
                          <a:latin typeface="Poppins"/>
                          <a:cs typeface="Poppins"/>
                        </a:rPr>
                        <a:t>Higher-Order Thinking</a:t>
                      </a:r>
                      <a:endParaRPr lang="en-US" dirty="0">
                        <a:solidFill>
                          <a:srgbClr val="003568"/>
                        </a:solidFill>
                        <a:latin typeface="Poppins"/>
                        <a:cs typeface="Poppins"/>
                      </a:endParaRPr>
                    </a:p>
                  </a:txBody>
                  <a:tcPr/>
                </a:tc>
                <a:extLst>
                  <a:ext uri="{0D108BD9-81ED-4DB2-BD59-A6C34878D82A}">
                    <a16:rowId xmlns:a16="http://schemas.microsoft.com/office/drawing/2014/main" val="3821078555"/>
                  </a:ext>
                </a:extLst>
              </a:tr>
            </a:tbl>
          </a:graphicData>
        </a:graphic>
      </p:graphicFrame>
    </p:spTree>
    <p:extLst>
      <p:ext uri="{BB962C8B-B14F-4D97-AF65-F5344CB8AC3E}">
        <p14:creationId xmlns:p14="http://schemas.microsoft.com/office/powerpoint/2010/main" val="3856307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535D-3E0C-54E7-A41E-DCBDD3C53F58}"/>
              </a:ext>
            </a:extLst>
          </p:cNvPr>
          <p:cNvSpPr>
            <a:spLocks noGrp="1"/>
          </p:cNvSpPr>
          <p:nvPr>
            <p:ph type="ctrTitle"/>
          </p:nvPr>
        </p:nvSpPr>
        <p:spPr>
          <a:xfrm>
            <a:off x="914400" y="1828799"/>
            <a:ext cx="10363200" cy="831273"/>
          </a:xfrm>
        </p:spPr>
        <p:txBody>
          <a:bodyPr>
            <a:noAutofit/>
          </a:bodyPr>
          <a:lstStyle/>
          <a:p>
            <a:r>
              <a:rPr lang="en-US" sz="2800" dirty="0">
                <a:latin typeface="Poppins" panose="00000500000000000000" pitchFamily="2" charset="0"/>
                <a:cs typeface="Poppins" panose="00000500000000000000" pitchFamily="2" charset="0"/>
              </a:rPr>
              <a:t>What is Facilitation of Learning &amp; Development (FLD) &amp; Facilitated Exploration (FE)?</a:t>
            </a:r>
          </a:p>
        </p:txBody>
      </p:sp>
      <p:sp>
        <p:nvSpPr>
          <p:cNvPr id="3" name="Subtitle 2">
            <a:extLst>
              <a:ext uri="{FF2B5EF4-FFF2-40B4-BE49-F238E27FC236}">
                <a16:creationId xmlns:a16="http://schemas.microsoft.com/office/drawing/2014/main" id="{F6D2941A-2BC2-5A52-E7B2-F34E05E50DC2}"/>
              </a:ext>
            </a:extLst>
          </p:cNvPr>
          <p:cNvSpPr>
            <a:spLocks noGrp="1"/>
          </p:cNvSpPr>
          <p:nvPr>
            <p:ph type="subTitle" idx="1"/>
          </p:nvPr>
        </p:nvSpPr>
        <p:spPr>
          <a:xfrm>
            <a:off x="638978" y="3034144"/>
            <a:ext cx="10939750" cy="3135301"/>
          </a:xfrm>
        </p:spPr>
        <p:txBody>
          <a:bodyPr>
            <a:normAutofit lnSpcReduction="10000"/>
          </a:bodyPr>
          <a:lstStyle/>
          <a:p>
            <a:pPr algn="l"/>
            <a:r>
              <a:rPr lang="en-US" b="1" u="sng" dirty="0">
                <a:latin typeface="Poppins" panose="00000500000000000000" pitchFamily="2" charset="0"/>
                <a:cs typeface="Poppins" panose="00000500000000000000" pitchFamily="2" charset="0"/>
              </a:rPr>
              <a:t>Toddler - Facilitation of Learning &amp; Development (FLD): </a:t>
            </a:r>
          </a:p>
          <a:p>
            <a:pPr algn="l"/>
            <a:r>
              <a:rPr lang="en-US" dirty="0">
                <a:latin typeface="Poppins" panose="00000500000000000000" pitchFamily="2" charset="0"/>
                <a:cs typeface="Poppins" panose="00000500000000000000" pitchFamily="2" charset="0"/>
              </a:rPr>
              <a:t>Taking an active role in classroom activities and providing intentional support that guides children’s experiences. </a:t>
            </a:r>
          </a:p>
          <a:p>
            <a:pPr algn="l"/>
            <a:endParaRPr lang="en-US" dirty="0">
              <a:latin typeface="Poppins" panose="00000500000000000000" pitchFamily="2" charset="0"/>
              <a:cs typeface="Poppins" panose="00000500000000000000" pitchFamily="2" charset="0"/>
            </a:endParaRPr>
          </a:p>
          <a:p>
            <a:pPr algn="l"/>
            <a:r>
              <a:rPr lang="en-US" b="1" u="sng" dirty="0">
                <a:latin typeface="Poppins" panose="00000500000000000000" pitchFamily="2" charset="0"/>
                <a:cs typeface="Poppins" panose="00000500000000000000" pitchFamily="2" charset="0"/>
              </a:rPr>
              <a:t>Infant – Facilitated Exploration (FE)</a:t>
            </a:r>
          </a:p>
          <a:p>
            <a:pPr algn="l"/>
            <a:r>
              <a:rPr lang="en-US" dirty="0">
                <a:latin typeface="Poppins" panose="00000500000000000000" pitchFamily="2" charset="0"/>
                <a:cs typeface="Poppins" panose="00000500000000000000" pitchFamily="2" charset="0"/>
              </a:rPr>
              <a:t>Watching infants to see what they are interested in and building on or adjusting their experiences to provide opportunities and keep them engaged.</a:t>
            </a:r>
          </a:p>
          <a:p>
            <a:pPr algn="l"/>
            <a:endParaRPr lang="en-US" sz="2800" dirty="0">
              <a:latin typeface="Poppins" panose="00000500000000000000" pitchFamily="2" charset="0"/>
              <a:cs typeface="Poppins" panose="00000500000000000000" pitchFamily="2" charset="0"/>
            </a:endParaRPr>
          </a:p>
          <a:p>
            <a:pPr algn="l"/>
            <a:endParaRPr lang="en-US" sz="28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632128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B255A-743F-46CE-9BE4-2F3CCE4477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DF403D-5007-4BC3-5AA7-33146934DA3F}"/>
              </a:ext>
            </a:extLst>
          </p:cNvPr>
          <p:cNvSpPr>
            <a:spLocks noGrp="1"/>
          </p:cNvSpPr>
          <p:nvPr>
            <p:ph type="ctrTitle"/>
          </p:nvPr>
        </p:nvSpPr>
        <p:spPr>
          <a:xfrm>
            <a:off x="914400" y="1828799"/>
            <a:ext cx="10363200" cy="831273"/>
          </a:xfrm>
        </p:spPr>
        <p:txBody>
          <a:bodyPr>
            <a:noAutofit/>
          </a:bodyPr>
          <a:lstStyle/>
          <a:p>
            <a:r>
              <a:rPr lang="en-US" sz="2800" dirty="0">
                <a:latin typeface="Poppins" panose="00000500000000000000" pitchFamily="2" charset="0"/>
                <a:cs typeface="Poppins" panose="00000500000000000000" pitchFamily="2" charset="0"/>
              </a:rPr>
              <a:t>What is Concept Development (CD)?</a:t>
            </a:r>
          </a:p>
        </p:txBody>
      </p:sp>
      <p:sp>
        <p:nvSpPr>
          <p:cNvPr id="3" name="Subtitle 2">
            <a:extLst>
              <a:ext uri="{FF2B5EF4-FFF2-40B4-BE49-F238E27FC236}">
                <a16:creationId xmlns:a16="http://schemas.microsoft.com/office/drawing/2014/main" id="{64F79E52-261B-E049-2C34-17DE94C9D256}"/>
              </a:ext>
            </a:extLst>
          </p:cNvPr>
          <p:cNvSpPr>
            <a:spLocks noGrp="1"/>
          </p:cNvSpPr>
          <p:nvPr>
            <p:ph type="subTitle" idx="1"/>
          </p:nvPr>
        </p:nvSpPr>
        <p:spPr>
          <a:xfrm>
            <a:off x="638978" y="3311236"/>
            <a:ext cx="10939750" cy="2858209"/>
          </a:xfrm>
        </p:spPr>
        <p:txBody>
          <a:bodyPr>
            <a:normAutofit/>
          </a:bodyPr>
          <a:lstStyle/>
          <a:p>
            <a:pPr algn="l"/>
            <a:r>
              <a:rPr lang="en-US" b="1" u="sng" dirty="0">
                <a:latin typeface="Poppins" panose="00000500000000000000" pitchFamily="2" charset="0"/>
                <a:cs typeface="Poppins" panose="00000500000000000000" pitchFamily="2" charset="0"/>
              </a:rPr>
              <a:t>PreK – Concept Development</a:t>
            </a:r>
          </a:p>
          <a:p>
            <a:pPr algn="l"/>
            <a:r>
              <a:rPr lang="en-US" dirty="0">
                <a:latin typeface="Poppins" panose="00000500000000000000" pitchFamily="2" charset="0"/>
                <a:cs typeface="Poppins" panose="00000500000000000000" pitchFamily="2" charset="0"/>
              </a:rPr>
              <a:t>How teachers facilitate children’s broader understanding of concepts and ideas, rather than concentrating on rote instruction and recall of facts. </a:t>
            </a:r>
          </a:p>
          <a:p>
            <a:pPr algn="l"/>
            <a:endParaRPr lang="en-US" sz="2800" dirty="0">
              <a:latin typeface="Poppins" panose="00000500000000000000" pitchFamily="2" charset="0"/>
              <a:cs typeface="Poppins" panose="00000500000000000000" pitchFamily="2" charset="0"/>
            </a:endParaRPr>
          </a:p>
          <a:p>
            <a:pPr algn="l"/>
            <a:endParaRPr lang="en-US" sz="28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92233328"/>
      </p:ext>
    </p:extLst>
  </p:cSld>
  <p:clrMapOvr>
    <a:masterClrMapping/>
  </p:clrMapOvr>
</p:sld>
</file>

<file path=ppt/theme/theme1.xml><?xml version="1.0" encoding="utf-8"?>
<a:theme xmlns:a="http://schemas.openxmlformats.org/drawingml/2006/main" name="UVA Curry School of Education and Human Development 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E921236-F924-5141-B3F1-FB626E00AD2A}" vid="{82A088DA-8199-9A43-86D3-CD9BD8F75C8C}"/>
    </a:ext>
  </a:extLst>
</a:theme>
</file>

<file path=ppt/theme/theme2.xml><?xml version="1.0" encoding="utf-8"?>
<a:theme xmlns:a="http://schemas.openxmlformats.org/drawingml/2006/main" name="UVA Curry School of Education and Human Development Body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E921236-F924-5141-B3F1-FB626E00AD2A}" vid="{A86B0FEB-ABCE-D240-8ACF-4EDA0D518F9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sourceType xmlns="35a929e9-2d73-47b1-8011-4fac2a79174c" xsi:nil="true"/>
    <lcf76f155ced4ddcb4097134ff3c332f xmlns="35a929e9-2d73-47b1-8011-4fac2a79174c">
      <Terms xmlns="http://schemas.microsoft.com/office/infopath/2007/PartnerControls"/>
    </lcf76f155ced4ddcb4097134ff3c332f>
    <TaxCatchAll xmlns="ff0036d3-abdb-4be7-ba27-9f16cda4613e" xsi:nil="true"/>
    <SharedWithUsers xmlns="ff0036d3-abdb-4be7-ba27-9f16cda4613e">
      <UserInfo>
        <DisplayName>Jeon, Lieny (pxa3vz)</DisplayName>
        <AccountId>60</AccountId>
        <AccountType/>
      </UserInfo>
    </SharedWithUsers>
    <Notes xmlns="35a929e9-2d73-47b1-8011-4fac2a79174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4C8151F0FBFB469AC0904C860FEFDE" ma:contentTypeVersion="16" ma:contentTypeDescription="Create a new document." ma:contentTypeScope="" ma:versionID="e5a80a01c5e25080dee05d84a5599ce4">
  <xsd:schema xmlns:xsd="http://www.w3.org/2001/XMLSchema" xmlns:xs="http://www.w3.org/2001/XMLSchema" xmlns:p="http://schemas.microsoft.com/office/2006/metadata/properties" xmlns:ns2="35a929e9-2d73-47b1-8011-4fac2a79174c" xmlns:ns3="ff0036d3-abdb-4be7-ba27-9f16cda4613e" targetNamespace="http://schemas.microsoft.com/office/2006/metadata/properties" ma:root="true" ma:fieldsID="443cde29d85af34fafcf5de0927c6ff7" ns2:_="" ns3:_="">
    <xsd:import namespace="35a929e9-2d73-47b1-8011-4fac2a79174c"/>
    <xsd:import namespace="ff0036d3-abdb-4be7-ba27-9f16cda4613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ResourceType" minOccurs="0"/>
                <xsd:element ref="ns3:SharedWithUsers" minOccurs="0"/>
                <xsd:element ref="ns3:SharedWithDetails" minOccurs="0"/>
                <xsd:element ref="ns2:MediaServiceDateTaken" minOccurs="0"/>
                <xsd:element ref="ns2:MediaLengthInSeconds" minOccurs="0"/>
                <xsd:element ref="ns2:Note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a929e9-2d73-47b1-8011-4fac2a7917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d038b50-52dc-447d-ac2e-a29bd036c4b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ResourceType" ma:index="16" nillable="true" ma:displayName="Resource Type" ma:default="Marketing" ma:format="Dropdown" ma:internalName="ResourceType">
      <xsd:simpleType>
        <xsd:union memberTypes="dms:Text">
          <xsd:simpleType>
            <xsd:restriction base="dms:Choice">
              <xsd:enumeration value="Marketing"/>
              <xsd:enumeration value="HR"/>
              <xsd:enumeration value="TBD"/>
            </xsd:restriction>
          </xsd:simpleType>
        </xsd:un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Notes" ma:index="21" nillable="true" ma:displayName="Notes" ma:format="Dropdown" ma:internalName="Notes">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0036d3-abdb-4be7-ba27-9f16cda4613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350522a-5875-49b7-a48f-c87a3e7e1ed2}" ma:internalName="TaxCatchAll" ma:showField="CatchAllData" ma:web="ff0036d3-abdb-4be7-ba27-9f16cda4613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4297B3-5D7C-4E5D-9856-A7838CC0E5F4}">
  <ds:schemaRefs>
    <ds:schemaRef ds:uri="http://schemas.microsoft.com/sharepoint/v3/contenttype/forms"/>
  </ds:schemaRefs>
</ds:datastoreItem>
</file>

<file path=customXml/itemProps2.xml><?xml version="1.0" encoding="utf-8"?>
<ds:datastoreItem xmlns:ds="http://schemas.openxmlformats.org/officeDocument/2006/customXml" ds:itemID="{A401EDE5-C82E-4AB0-BBE0-D32CF93FF814}">
  <ds:schemaRefs>
    <ds:schemaRef ds:uri="http://schemas.microsoft.com/office/2006/metadata/properties"/>
    <ds:schemaRef ds:uri="http://schemas.microsoft.com/office/infopath/2007/PartnerControls"/>
    <ds:schemaRef ds:uri="35a929e9-2d73-47b1-8011-4fac2a79174c"/>
    <ds:schemaRef ds:uri="ff0036d3-abdb-4be7-ba27-9f16cda4613e"/>
  </ds:schemaRefs>
</ds:datastoreItem>
</file>

<file path=customXml/itemProps3.xml><?xml version="1.0" encoding="utf-8"?>
<ds:datastoreItem xmlns:ds="http://schemas.openxmlformats.org/officeDocument/2006/customXml" ds:itemID="{11DE33D9-D56D-4175-BAA1-FBEA5D050F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a929e9-2d73-47b1-8011-4fac2a79174c"/>
    <ds:schemaRef ds:uri="ff0036d3-abdb-4be7-ba27-9f16cda461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UVA Curry School of Education and Human Development Title Slide</Template>
  <TotalTime>3509</TotalTime>
  <Words>3434</Words>
  <Application>Microsoft Office PowerPoint</Application>
  <PresentationFormat>Widescreen</PresentationFormat>
  <Paragraphs>469</Paragraphs>
  <Slides>34</Slides>
  <Notes>33</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UVA Curry School of Education and Human Development Title Slide</vt:lpstr>
      <vt:lpstr>UVA Curry School of Education and Human Development Body Slide</vt:lpstr>
      <vt:lpstr>Thank you for joining us today!  Take a moment to respond to this question in the chat box…. </vt:lpstr>
      <vt:lpstr>¡Bienvenido! Escuchar en Español</vt:lpstr>
      <vt:lpstr>From Curiosity to Critical Thinking: How Facilitating Learning Grows into Deep Thinking</vt:lpstr>
      <vt:lpstr>Session Objectives</vt:lpstr>
      <vt:lpstr>Build Your Toolkit From This Session</vt:lpstr>
      <vt:lpstr>Why Talk Matters!</vt:lpstr>
      <vt:lpstr>CLASS Across the Ages</vt:lpstr>
      <vt:lpstr>What is Facilitation of Learning &amp; Development (FLD) &amp; Facilitated Exploration (FE)?</vt:lpstr>
      <vt:lpstr>What is Concept Development (CD)?</vt:lpstr>
      <vt:lpstr>What Do the CLASS Numbers Mean?</vt:lpstr>
      <vt:lpstr>What Does CLASS® Data Tell Us About Virginia’s Infant Classrooms?</vt:lpstr>
      <vt:lpstr>What Does CLASS® Data Tell Us About Virginia’s Toddler Classrooms?</vt:lpstr>
      <vt:lpstr>What Does CLASS® Data Tell Us About Virginia’s PreK Classrooms?</vt:lpstr>
      <vt:lpstr> Let’s Unpack!   From Curiosity to Critical Thinking: How Facilitating Learning Grows into Deep Thinking </vt:lpstr>
      <vt:lpstr>Infants</vt:lpstr>
      <vt:lpstr>Infant Facilitated Exploration Know-See-Do Strategies (Spanish)</vt:lpstr>
      <vt:lpstr>Want More Infant Classroom Strategies?</vt:lpstr>
      <vt:lpstr>Infant- Facilitated Exploration (FE)</vt:lpstr>
      <vt:lpstr>Toddlers</vt:lpstr>
      <vt:lpstr>    Toddler Facilitation of Learning &amp; Development (FLD) Know-See-Do Strategies (Spanish)</vt:lpstr>
      <vt:lpstr>Here’s More---Toddler Classroom Strategies</vt:lpstr>
      <vt:lpstr>Curiosity Moments</vt:lpstr>
      <vt:lpstr>Toddler- Facilitation of Learning and Development (FLD)</vt:lpstr>
      <vt:lpstr>Toddler (Facilitation of Learning and Development) Video Related Behavior Markers: Infant (Facilitated Exploration)</vt:lpstr>
      <vt:lpstr>PreK</vt:lpstr>
      <vt:lpstr>PreK Concept Development (CD) Know-See-Do  Strategies (Spanish)</vt:lpstr>
      <vt:lpstr>Let’s Explore! PreK Classroom Strategies</vt:lpstr>
      <vt:lpstr>Stretching Thinking</vt:lpstr>
      <vt:lpstr>PreK – Concept Development (CD)</vt:lpstr>
      <vt:lpstr>PreK (Concept Development)Video</vt:lpstr>
      <vt:lpstr>Concepts + Feedback = Stronger Learning</vt:lpstr>
      <vt:lpstr>Action Planning</vt:lpstr>
      <vt:lpstr>Join Us Again in May!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Dr. Tara Scott</dc:creator>
  <cp:lastModifiedBy>Jaworski, Brianna Lynn (bll9xa)</cp:lastModifiedBy>
  <cp:revision>240</cp:revision>
  <dcterms:created xsi:type="dcterms:W3CDTF">2022-05-26T17:31:44Z</dcterms:created>
  <dcterms:modified xsi:type="dcterms:W3CDTF">2026-03-24T20:52:22Z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0x010100834C8151F0FBFB469AC0904C860FEFDE</vt:lpwstr>
  </property>
  <property fmtid="{D5CDD505-2E9C-101B-9397-08002B2CF9AE}" pid="3" name="MediaServiceImageTags">
    <vt:lpwstr/>
  </property>
</Properties>
</file>